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2134-6F35-41D2-B5DF-88AB1F7CBE9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855AA-4747-49F6-8B6C-C34E5D3A9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68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3F8090-38E1-4F0A-A6C6-965C1966267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35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0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8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18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0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6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5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2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9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3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7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4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8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1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fld id="{77D27EBD-7F9C-4759-A194-0ADCCD557A63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4177DA2-8E81-4FD2-908F-501BC81D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97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Lewis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Crash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Covalent Bonding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8" r="57730"/>
          <a:stretch/>
        </p:blipFill>
        <p:spPr>
          <a:xfrm>
            <a:off x="6735541" y="2107580"/>
            <a:ext cx="4932678" cy="3133493"/>
          </a:xfrm>
          <a:solidFill>
            <a:schemeClr val="tx1"/>
          </a:solidFill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11201" y="1600200"/>
            <a:ext cx="5143190" cy="4530725"/>
          </a:xfrm>
        </p:spPr>
        <p:txBody>
          <a:bodyPr/>
          <a:lstStyle/>
          <a:p>
            <a:r>
              <a:rPr lang="en-US" dirty="0" smtClean="0"/>
              <a:t>Sharing electrons between atoms</a:t>
            </a:r>
          </a:p>
          <a:p>
            <a:endParaRPr lang="en-US" dirty="0"/>
          </a:p>
          <a:p>
            <a:pPr>
              <a:defRPr/>
            </a:pPr>
            <a:r>
              <a:rPr lang="en-US" dirty="0"/>
              <a:t>One line = SINGLE BOND = 2 </a:t>
            </a:r>
            <a:r>
              <a:rPr lang="en-US" dirty="0" smtClean="0"/>
              <a:t>electrons</a:t>
            </a:r>
            <a:endParaRPr lang="en-US" dirty="0"/>
          </a:p>
          <a:p>
            <a:pPr>
              <a:defRPr/>
            </a:pPr>
            <a:r>
              <a:rPr lang="en-US" dirty="0"/>
              <a:t>Two lines = DOUBLE BOND = 4 </a:t>
            </a:r>
            <a:r>
              <a:rPr lang="en-US" dirty="0" smtClean="0"/>
              <a:t>electrons</a:t>
            </a:r>
            <a:endParaRPr lang="en-US" dirty="0"/>
          </a:p>
          <a:p>
            <a:pPr>
              <a:defRPr/>
            </a:pPr>
            <a:r>
              <a:rPr lang="en-US" dirty="0"/>
              <a:t>Three lines = TRIPLE BOND = 6 electrons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3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Covalent Bonds</a:t>
            </a:r>
          </a:p>
        </p:txBody>
      </p:sp>
      <p:pic>
        <p:nvPicPr>
          <p:cNvPr id="190468" name="Picture 4" descr="tab08_0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6033" r="3334" b="5489"/>
          <a:stretch>
            <a:fillRect/>
          </a:stretch>
        </p:blipFill>
        <p:spPr>
          <a:xfrm>
            <a:off x="442615" y="1828684"/>
            <a:ext cx="11139785" cy="4337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01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Octet Rule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8" r="57730"/>
          <a:stretch/>
        </p:blipFill>
        <p:spPr>
          <a:xfrm>
            <a:off x="6735541" y="2107580"/>
            <a:ext cx="4932678" cy="3133493"/>
          </a:xfrm>
          <a:solidFill>
            <a:schemeClr val="tx1"/>
          </a:solidFill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11201" y="1600200"/>
            <a:ext cx="5143190" cy="4530725"/>
          </a:xfrm>
        </p:spPr>
        <p:txBody>
          <a:bodyPr/>
          <a:lstStyle/>
          <a:p>
            <a:r>
              <a:rPr lang="en-US" dirty="0" smtClean="0"/>
              <a:t>Atoms tend to share electrons to get an “octet”</a:t>
            </a:r>
          </a:p>
          <a:p>
            <a:endParaRPr lang="en-US" dirty="0"/>
          </a:p>
          <a:p>
            <a:r>
              <a:rPr lang="en-US" dirty="0" smtClean="0"/>
              <a:t>Octet – 8 electrons in the outer (valence) shell</a:t>
            </a:r>
          </a:p>
          <a:p>
            <a:pPr lvl="1"/>
            <a:r>
              <a:rPr lang="en-US" dirty="0" smtClean="0"/>
              <a:t>“Full” outer shell</a:t>
            </a:r>
          </a:p>
          <a:p>
            <a:pPr lvl="1"/>
            <a:r>
              <a:rPr lang="en-US" dirty="0" smtClean="0"/>
              <a:t>Noble gas configuration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3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Octet Exceptions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11" t="-1311" r="-3922" b="-1920"/>
          <a:stretch/>
        </p:blipFill>
        <p:spPr>
          <a:xfrm>
            <a:off x="9132849" y="3178099"/>
            <a:ext cx="2085278" cy="3267306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90" r="58386"/>
          <a:stretch/>
        </p:blipFill>
        <p:spPr>
          <a:xfrm>
            <a:off x="178420" y="3219621"/>
            <a:ext cx="4056009" cy="238800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1" name="TextBox 10"/>
          <p:cNvSpPr txBox="1"/>
          <p:nvPr/>
        </p:nvSpPr>
        <p:spPr>
          <a:xfrm>
            <a:off x="594955" y="1417639"/>
            <a:ext cx="2895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Hydrogen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sortof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5191" y="1417639"/>
            <a:ext cx="3559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Deficient Atoms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 Be, Al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33161" y="1417639"/>
            <a:ext cx="3658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Octet Expansions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 3+ and Groups 15-18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89" t="-4318" r="-3118" b="-2244"/>
          <a:stretch/>
        </p:blipFill>
        <p:spPr>
          <a:xfrm>
            <a:off x="4360127" y="3077737"/>
            <a:ext cx="3769112" cy="350148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71541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Atom Orbits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tom Orbits" id="{9288F7AB-295D-430B-A226-E0AD197740C3}" vid="{74D21025-0B8F-4768-B17D-27DDEFAE55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Atom Orbits</Template>
  <TotalTime>81</TotalTime>
  <Words>90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Atom Orbits</vt:lpstr>
      <vt:lpstr>Lewis Structures</vt:lpstr>
      <vt:lpstr>Covalent Bonding</vt:lpstr>
      <vt:lpstr>Multiple Covalent Bonds</vt:lpstr>
      <vt:lpstr>Octet Rule</vt:lpstr>
      <vt:lpstr>Octet Exceptions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Structures</dc:title>
  <dc:creator>Joshua Bragg</dc:creator>
  <cp:lastModifiedBy>Joshua Bragg</cp:lastModifiedBy>
  <cp:revision>10</cp:revision>
  <dcterms:created xsi:type="dcterms:W3CDTF">2016-06-24T00:52:40Z</dcterms:created>
  <dcterms:modified xsi:type="dcterms:W3CDTF">2016-06-27T11:00:15Z</dcterms:modified>
</cp:coreProperties>
</file>