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notesSlides/notesSlide3.xml" ContentType="application/vnd.openxmlformats-officedocument.presentationml.notesSlide+xml"/>
  <Override PartName="/ppt/ink/ink50.xml" ContentType="application/inkml+xml"/>
  <Override PartName="/ppt/ink/ink51.xml" ContentType="application/inkml+xml"/>
  <Override PartName="/ppt/ink/ink52.xml" ContentType="application/inkml+xml"/>
  <Override PartName="/ppt/notesSlides/notesSlide4.xml" ContentType="application/vnd.openxmlformats-officedocument.presentationml.notesSlide+xml"/>
  <Override PartName="/ppt/ink/ink53.xml" ContentType="application/inkml+xml"/>
  <Override PartName="/ppt/ink/ink54.xml" ContentType="application/inkml+xml"/>
  <Override PartName="/ppt/notesSlides/notesSlide5.xml" ContentType="application/vnd.openxmlformats-officedocument.presentationml.notesSlide+xml"/>
  <Override PartName="/ppt/ink/ink55.xml" ContentType="application/inkml+xml"/>
  <Override PartName="/ppt/notesSlides/notesSlide6.xml" ContentType="application/vnd.openxmlformats-officedocument.presentationml.notesSlide+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57" r:id="rId4"/>
    <p:sldId id="276" r:id="rId5"/>
    <p:sldId id="259" r:id="rId6"/>
    <p:sldId id="265" r:id="rId7"/>
    <p:sldId id="263" r:id="rId8"/>
    <p:sldId id="260" r:id="rId9"/>
    <p:sldId id="274" r:id="rId10"/>
    <p:sldId id="275" r:id="rId11"/>
    <p:sldId id="268" r:id="rId12"/>
    <p:sldId id="269" r:id="rId13"/>
    <p:sldId id="271" r:id="rId14"/>
    <p:sldId id="272" r:id="rId15"/>
    <p:sldId id="273" r:id="rId16"/>
    <p:sldId id="277" r:id="rId17"/>
    <p:sldId id="26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2.23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446 24,'0'0,"0"0,0 0,-4 0,-7 0,11 0,-8 0,0 0,-2-3,-2 3,5 0,-5-4,0 2,5-1,-4 0,0 1,-1-1,-7 0,12 3,-12 0,-1 0,6 3,-1 2,-1 3,-6-1,7 1,-9 4,6 1,3-1,-5-1,-1 6,5 1,0 2,6-2,-5 0,11 2,-8 5,12 0,0-2,-4 2,4 5,0-7,8 2,-8-2,12 5,-5-6,8 1,4-6,0 1,3-2,9-4,-5-4,1 4,7-7,0 7,-7-7,10-2,-14 2,3-2,-2-3,-6 0,1 0,-4 0,-3 3,-5-3,0 0,-3 0,0 0,0 0,4 0</inkml:trace>
</inkml:ink>
</file>

<file path=ppt/ink/ink1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40.02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0,'0'0,"0"0,-4 0,4 0,0 0,0 0,0 0,0 0,0 0,8 0,4 0,15 6,-8-6,7 12,5-12,4 3,0-3,6 0,-2 0,0 0,-9 0,-3-3,-12 3,-3 0,0 0,-12-3</inkml:trace>
</inkml:ink>
</file>

<file path=ppt/ink/ink1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40.86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435 29,'0'0,"0"-2,0-1,-2 0,-2 1,-4-6,0 4,0 1,1 3,-8-3,4 3,-1 0,-2 0,-9 0,5 6,-2 0,-3 2,1 0,-4 4,3-1,1 6,-1 1,-3-7,7 6,-3 3,2 0,6 3,-5-3,7 2,2-3,6 4,4 2,4 2,6 1,10 3,5-3,13 1,-3-4,12-6,-1 4,3-6,0-5,-4 2,-4-5,-7-4,-7-5,-9 0,-6 0</inkml:trace>
</inkml:ink>
</file>

<file path=ppt/ink/ink1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7:37.196"/>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251 1097,'0'0,"0"0,0 0,0 3,0 4,0-5,0 4,0-6,0 0,0 0,0 0,0 0,0 0,0-3,-4-2,4-2,0-4,0-3,0-4,0 1,0-6,4-2,0-3,0-4,0 4,-4-5,0-2,0 1,0 0,0 5,4-2,3 6,-3 2,4 3,-4 6,0 0,0 8,-4 12,0 8</inkml:trace>
  <inkml:trace contextRef="#ctx0" brushRef="#br0" timeOffset="922">270 36,'0'0,"0"-3,0-4,0 2,0-3,0 5,0-3,-11 3,7 3,-8 0,10 0,-14 0,4 3,1 3,-3 0,-11-1,10 3,-3 7,-2-3,5 4,-4-2,-4 1,8-2,3 5,2-4,2 4,0-2,8-2,0 6,0 3,4-3,4 2,3-2,0 0,4-5,5-7,6 7,1-10,-1-2,6-3,1 0,5 0,-11 0,-1-3,-3 3,3-3</inkml:trace>
</inkml:ink>
</file>

<file path=ppt/ink/ink1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7:39.18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346 771,'0'0,"0"-3,0 3,0 0,0 0,0 0,0 0,0 6,0 2,0 12,0 2,0 10,0 2,0-5,0-1,0 0,0-8,0-5,0-7,0 4</inkml:trace>
  <inkml:trace contextRef="#ctx0" brushRef="#br0" timeOffset="791">373 36,'0'0,"0"-2,0 2,0-3,-8 0,4 1,4-2,-8-4,1 5,3-2,-7 5,0-4,-1 1,0 3,-2 3,-1-3,-3 9,-2-4,-2 7,0-1,0 4,-1-2,8 2,-8 5,7 0,2-7,-5 14,5-7,6 5,-8-2,5 5,7-6,4 6,4-2,7-4,-3 1,14-6,5-2,3 2,8-9,-1 3,3-7,6 4,-9-3,-2-7,-9 2,-4 0,-6 0</inkml:trace>
</inkml:ink>
</file>

<file path=ppt/ink/ink1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15.37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130 796,'0'0,"0"0,0 0,0 0,0 2,0 4,0 0,0 8,0 0,4 12,-2 8,2 9,-4 0,0 5,0 0,0-6,0-7,-4-4,4-11,0-8,0-7,0-5</inkml:trace>
  <inkml:trace contextRef="#ctx0" brushRef="#br0" timeOffset="671">0 55,'0'0,"0"0,0 0,0 0,0 0,0 0,0 8,0 6,0 12,4 2,-4 12,0 10,0 2,0 2,0 0,0-11,0-7,4-7,0-11,0-8</inkml:trace>
  <inkml:trace contextRef="#ctx0" brushRef="#br0" timeOffset="932">88 324,'11'0,"4"-3,5 1,6-1,0-4,1 2,3 0,1-1,-13-6,9 4,-1-1</inkml:trace>
  <inkml:trace contextRef="#ctx0" brushRef="#br0" timeOffset="1172">428 0,'0'8,"0"-1,0 6,0 10,0 6,0 14,0 5,0 12,0 8,4-8,-4-4,-4-7,4-10</inkml:trace>
</inkml:ink>
</file>

<file path=ppt/ink/ink1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17.38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819 274,'4'0,"6"0,6 0,3 0,11 0,1 0,-5 0,5 3,-1 2,3-8,-2 6,-5 2,2-2,-10 1</inkml:trace>
  <inkml:trace contextRef="#ctx0" brushRef="#br0" timeOffset="601">0 0,'0'0,"0"-5,0 5,0 0,0 8,0 6,0 13,0 4,4 12,-4 14,4 13,-4-1,0-3,-4 0,4-5,0-19,0-14</inkml:trace>
  <inkml:trace contextRef="#ctx0" brushRef="#br0" timeOffset="841">22 345,'0'-3,"4"-2,0-5,4 2,3-1,9-2,-6 2,9 6,3 3,5 0,3 0,-3 0,-1 3,-3 6,3-11,-7 2</inkml:trace>
  <inkml:trace contextRef="#ctx0" brushRef="#br0" timeOffset="1112">458 44,'0'11,"0"3,-7 15,7 5,7 18,-3 6,0 5,0 0,4-6,0-5,-1-12</inkml:trace>
</inkml:ink>
</file>

<file path=ppt/ink/ink1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19.26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284 0,'0'3,"0"2,3 12,1 3,-4 12,0 2,7 8,-11 8,4 6,0-4,0-1,-3-11,3-3,0-12</inkml:trace>
  <inkml:trace contextRef="#ctx0" brushRef="#br0" timeOffset="541">0 891,'0'10,"8"10,0 5,3 7,0 11,-4 10,1 7,0-3,-8 4,4-13,-4 0,0-16,0-4</inkml:trace>
  <inkml:trace contextRef="#ctx0" brushRef="#br0" timeOffset="741">41 1154,'0'0,"12"-3,8-6,5 4,9-1,8 1,-1 1,4 4,-3 0,-5 0,-2 0,-5 4,0-13</inkml:trace>
  <inkml:trace contextRef="#ctx0" brushRef="#br0" timeOffset="951">506 938,'-4'3,"4"10,8 7,-8 15,7 13,0 14,1 8,-4 3,0-7,0-4,4-10,-2-21,6-6</inkml:trace>
</inkml:ink>
</file>

<file path=ppt/ink/ink1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1.01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255 735,'0'0,"0"0,0 10,0 6,0 8,0 12,4 13,-12 2,8 9,-3 5,0-14,3-11,0-13</inkml:trace>
  <inkml:trace contextRef="#ctx0" brushRef="#br0" timeOffset="541">4 120,'0'17,"0"19,0 17,0-3,0 0,0-5,-4-5,4-12</inkml:trace>
  <inkml:trace contextRef="#ctx0" brushRef="#br0" timeOffset="701">23 351,'0'0,"4"0,10-3,6 1,7-5,2-1,10-4,-5-1,6-2,1 4,-6-1,-9-5</inkml:trace>
  <inkml:trace contextRef="#ctx0" brushRef="#br0" timeOffset="942">404 0,'0'5,"0"7,0 11,4 12,0 13,-1 9,-3 6,8 0,0-1,0-6</inkml:trace>
</inkml:ink>
</file>

<file path=ppt/ink/ink1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4.90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60 0,'0'0,"0"7,0 3,0 10,0 8,-8 15,0 8,4 11,-2 4,2-5,0-4,4-9,-4-12,4-10</inkml:trace>
  <inkml:trace contextRef="#ctx0" brushRef="#br0" timeOffset="220">0 343,'0'0,"7"0,0 0,9-3,-2-2,12-2,-2 4,-2 1,0 2,4 0,0 0</inkml:trace>
  <inkml:trace contextRef="#ctx0" brushRef="#br0" timeOffset="431">288 156,'4'15,"0"7,-1 12,0 14,-3 2,0 5,0-7,0-5,0-13</inkml:trace>
</inkml:ink>
</file>

<file path=ppt/ink/ink1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4.31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18,'4'0,"4"3,-1-3,9 0,6 0,1 0,4 0,3-3,1-2,0 0,-5 0,-7 2</inkml:trace>
</inkml:ink>
</file>

<file path=ppt/ink/ink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3.72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23 1,'0'0,"0"0,0 0,-4-3,1 3,-5 3,8 6,-8-6,8 0,0-3,0 2,8-2,0 0,3 0,7 0,2 0,11 0,-5 0,5 3,0-3,7 0,1 3,-9-3,1 3,-11 0,-9 2</inkml:trace>
</inkml:ink>
</file>

<file path=ppt/ink/ink2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6.02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61,'0'0,"4"-2,8-7,6 5,9-1,6-3,9 1,-1 1,5 4,-4-5,-4 7,-1-3,-7-5</inkml:trace>
</inkml:ink>
</file>

<file path=ppt/ink/ink2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6.33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8 0,'0'0,"0"15,4 1,-4 18,0 14,0 15,0 0,0 5,0-8,0-15,0-5</inkml:trace>
  <inkml:trace contextRef="#ctx0" brushRef="#br0" timeOffset="180">0 299,'4'5,"4"-2,10 4,5-7,8 0,-1 0,1 0,3-4,7-4,-11 0</inkml:trace>
  <inkml:trace contextRef="#ctx0" brushRef="#br0" timeOffset="361">415 65,'-4'6,"0"14,4 12,0 10,-4 12,4 9,0 2,0 0,0-5,0-14,4-9</inkml:trace>
</inkml:ink>
</file>

<file path=ppt/ink/ink2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5.38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136 727,'0'0,"0"0,0 0,4 13,7 10,1 11,-4 20,-6 6,2 10,-4-2,0-2,0-14,8-16</inkml:trace>
  <inkml:trace contextRef="#ctx0" brushRef="#br0" timeOffset="621">0 3,'4'8,"0"4,4 5,3 16,7 19,-6 7,-8 6,4 1,-1-4,-4-11,1-8,4-11,-8-16</inkml:trace>
  <inkml:trace contextRef="#ctx0" brushRef="#br0" timeOffset="811">91 347,'3'0,"21"-4,-6-4,13 0,10-7,1 0,-9 5,13-2</inkml:trace>
  <inkml:trace contextRef="#ctx0" brushRef="#br0" timeOffset="961">496 0,'0'5,"-4"10,0 10,4 9,0 15,0 10,0 13,0 1,4-5,0-15,6-10,2-8</inkml:trace>
</inkml:ink>
</file>

<file path=ppt/ink/ink2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2.56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0,'0'0,"0"0,0 9,0-1,0 7,0 8,4 5,0 7,0-2,1 4,-1-3,0-5,-1-3</inkml:trace>
</inkml:ink>
</file>

<file path=ppt/ink/ink2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3.12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31 0,'0'0,"0"3,0 6,0 8,0 5,7 12,0 9,1 10,0 7,-4-7,3-2,1-3,-4-16,-1-7</inkml:trace>
  <inkml:trace contextRef="#ctx0" brushRef="#br0" timeOffset="181">0 312,'0'0,"4"2,8-2,-5 0,8 0,8-5,7-7,5 4,-6-1,9 1,-1 2,6-3,-5 1,-1 0</inkml:trace>
  <inkml:trace contextRef="#ctx0" brushRef="#br0" timeOffset="381">439 63,'0'2,"-4"13,4 5,0 11,8 9,-8 8,3 7,-3 3,0-5,0-5,4-8,4-9,-5-11</inkml:trace>
</inkml:ink>
</file>

<file path=ppt/ink/ink2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7.48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746 221,'0'0,"0"0,0 0,8 0,0 0,6 0,5 0,3 0,4 0,5 0,-1-3,-4 0</inkml:trace>
  <inkml:trace contextRef="#ctx0" brushRef="#br0" timeOffset="711">5 29,'0'6,"0"5,0 9,0 8,0 9,0 7,0 7,0-5,0-3,0-7,8-11</inkml:trace>
  <inkml:trace contextRef="#ctx0" brushRef="#br0" timeOffset="881">5 256,'0'0,"0"0,12 0,2 0,2 0,6-4,1 1,11-2,-5-3,5 2,0 0</inkml:trace>
  <inkml:trace contextRef="#ctx0" brushRef="#br0" timeOffset="1061">433 0,'-3'7,"-1"3,0 16,4 7,-8 13,5 11,0 0,3 1,0-1,0-12,3-5</inkml:trace>
</inkml:ink>
</file>

<file path=ppt/ink/ink2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29.18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137 752,'0'7,"0"9,0 7,0 9,-7-2,3 8,0-4,0-8,4-6</inkml:trace>
  <inkml:trace contextRef="#ctx0" brushRef="#br0" timeOffset="371">0 0,'0'5,"4"5,2 15,2 12,0 19,-4 19,4 1,-8 1,0-6,0-8,0-10</inkml:trace>
  <inkml:trace contextRef="#ctx0" brushRef="#br0" timeOffset="561">75 440,'4'0,"15"0,-3 0,7 0,3-3,0 1,0-4</inkml:trace>
  <inkml:trace contextRef="#ctx0" brushRef="#br0" timeOffset="721">341 108,'0'12,"0"11,0 5,-4 17,8 3,-4 9,0 6,0-7,0-4,0-10</inkml:trace>
</inkml:ink>
</file>

<file path=ppt/ink/ink2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0.49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55,'0'0,"0"3,0-3,8 0,6 0,13-3,7-5,15-4,4 7,4-10,-8 7,-3 8,-1-4,-11 1</inkml:trace>
</inkml:ink>
</file>

<file path=ppt/ink/ink2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0.84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0,'0'3,"0"6,4 7,0 13,0 13,-8 18,8 2,-4 12,-4-3,4-2,0-16,0-7,0-16,4-3</inkml:trace>
  <inkml:trace contextRef="#ctx0" brushRef="#br0" timeOffset="181">87 349,'0'3,"14"2,1 1,5-3,-2 1,12-4,7 2,1-4,-1-5,1-1</inkml:trace>
  <inkml:trace contextRef="#ctx0" brushRef="#br0" timeOffset="341">496 164,'-4'9,"1"2,-1 9,-3 17,-5 9,8 7,4 13,0 8,-4-3,4-3,0-12,4-13</inkml:trace>
</inkml:ink>
</file>

<file path=ppt/ink/ink2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2.256"/>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319 0,'0'0,"0"0,0 3,-4 14,4 3,0 17,0 2,0 13,0 1,8 7,-1 0,-3-9,-4-11,7-8,-3-7</inkml:trace>
  <inkml:trace contextRef="#ctx0" brushRef="#br0" timeOffset="540">0 860,'0'-4,"0"-4,0 0,0-1,0 4,0-3,6 16,-6 9,8 8,4 18,-8 8,0 6,0 8,-1-2,-10-6,7-9,7-8</inkml:trace>
  <inkml:trace contextRef="#ctx0" brushRef="#br0" timeOffset="751">14 1130,'0'0,"12"0,6 0,1 0,3 0,8-3,4 0,7 1,2-8,2 8,-4-6,-7 0,7-2</inkml:trace>
  <inkml:trace contextRef="#ctx0" brushRef="#br0" timeOffset="931">462 922,'0'0,"0"12,0 5,0 8,0 13,-4 7,8 6,-4 14,0-5,0-5,0-13,0-8</inkml:trace>
</inkml:ink>
</file>

<file path=ppt/ink/ink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4.87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455 18,'0'0,"0"-3,-8-4,1 5,3-1,-8 0,-3 3,0 0,-4 3,0 0,-12-1,13 8,-7 0,2 0,-3 0,3 5,0-2,1 2,-2 2,1-2,4 8,4-7,-4 13,4-3,-5 2,9 1,3 7,1-1,3-1,15-3,4 6,9 0,7-8,6-1,12-3,-2-5,10-8,-3-4,4-8,3-2,-8-4,-3-3,-16 1,-7 0</inkml:trace>
</inkml:ink>
</file>

<file path=ppt/ink/ink3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3.85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307 0,'0'5,"0"10,0-4,0 14,0 18,0 6,-8 11,0 5,4-2,1-12,3-11,0-12</inkml:trace>
  <inkml:trace contextRef="#ctx0" brushRef="#br0" timeOffset="480">26 857,'0'5,"4"9,4 15,-5 4,1 14,-8 12,4 7,0 0,-11 2,3-3,8-10,-4-13,4-19</inkml:trace>
  <inkml:trace contextRef="#ctx0" brushRef="#br0" timeOffset="651">0 1224,'0'2,"8"4,2 0,10 0,9 2,6-8,-1 0,19-6,4-2,-4-4,0 2,0-8</inkml:trace>
  <inkml:trace contextRef="#ctx0" brushRef="#br0" timeOffset="841">496 1010,'0'11,"-8"9,6 15,2 7,-4 9,-4 6,4 11,8-10,-8 2,4-12,4-16,4-12,-4-12</inkml:trace>
</inkml:ink>
</file>

<file path=ppt/ink/ink3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37.21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222 842,'0'12,"0"11,-4 11,-7 9,7 2,1 10,-9-12,4-3,4-12,4-8</inkml:trace>
  <inkml:trace contextRef="#ctx0" brushRef="#br0" timeOffset="440">105 51,'0'0,"0"-3,0 3,0 0,0 9,0 14,0 5,0 12,0 8,-14 7,14-1,-12-11,8-1</inkml:trace>
  <inkml:trace contextRef="#ctx0" brushRef="#br0" timeOffset="671">41 398,'15'-2,"0"-4,15-3,4-2,3-3,2 6,1-2,-5 0</inkml:trace>
  <inkml:trace contextRef="#ctx0" brushRef="#br0" timeOffset="841">463 0,'0'3,"0"11,0 4,0 10,4 14,-4 6,0 2,7 0,-11 2,12-16</inkml:trace>
  <inkml:trace contextRef="#ctx0" brushRef="#br0" timeOffset="1702">14 318,'0'0,"0"0,0 0,0 0,0 0,0 0,0 0,0 0,0 0,0 15,0 0,0 10,0 6,0 6,-6 0,-2 1,8-10,0-3,0-2,0-9,8-6,-8-4</inkml:trace>
  <inkml:trace contextRef="#ctx0" brushRef="#br0" timeOffset="2243">470 276,'0'0,"0"0,0 0,0 3,0 3,0 2,4 9,4 3,-8 8,0 4,0 4,-8 2,1-4,-1-3,8-4,-4-11,4-2,0-11</inkml:trace>
</inkml:ink>
</file>

<file path=ppt/ink/ink3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40.29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10 0,'0'0,"0"5,-3 5,0 10,3 5,0 5,-4 10,4 2,0 7,0 3,0-1,0 4,0-7,0-6,0-9,0-5,0-8</inkml:trace>
</inkml:ink>
</file>

<file path=ppt/ink/ink3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40.82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0,'0'0,"0"0,0 0,0 0,0 12,4 4,0 19,4 12,-6 16,2 4,-4 3,0-2,0-11,0 0,0-17</inkml:trace>
  <inkml:trace contextRef="#ctx0" brushRef="#br0" timeOffset="200">18 355,'0'3,"4"6,8 2,3-8,3 3,13-6,7-6,4-2,3-3,8-9,0-4</inkml:trace>
  <inkml:trace contextRef="#ctx0" brushRef="#br0" timeOffset="370">507 77,'0'11,"-8"6,4 18,-2 15,-2 13,4 6,-4 4,-4 2,12-5,0-15,4-18,8-18</inkml:trace>
</inkml:ink>
</file>

<file path=ppt/ink/ink3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41.89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65 812,'0'0,"0"5,-4 3,0 19,-4 9,4 6,-3 21,-5 2,0 6,5-6,-1-14,8-14,8-19</inkml:trace>
  <inkml:trace contextRef="#ctx0" brushRef="#br0" timeOffset="471">69 0,'0'0,"0"3,0 7,0 5,0 10,-12 18,8 12,0 13,-3 5,-1-5,0-3</inkml:trace>
  <inkml:trace contextRef="#ctx0" brushRef="#br0" timeOffset="661">10 412,'8'0,"8"0,7-4,7-4,13 0,-4-4,-2 1,6-3,-13-4,1 5</inkml:trace>
  <inkml:trace contextRef="#ctx0" brushRef="#br0" timeOffset="822">468 63,'0'2,"-8"1,4 14,0-3,-7 18,7 10,-4 14,-4 22,5 0,-1 10,0-16,8-13,0-10</inkml:trace>
</inkml:ink>
</file>

<file path=ppt/ink/ink3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43.37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0 335,'0'0,"0"0,0 0,4-3,11 3,15 0,4 0,12-2,6-8,1 2,8 3</inkml:trace>
  <inkml:trace contextRef="#ctx0" brushRef="#br0" timeOffset="361">1003 0,'0'0,"0"9,0 5,4 14,0 14,-8 16,4 10,-7 8,-5 9,9-2,-8-12,11-12,0-14</inkml:trace>
  <inkml:trace contextRef="#ctx0" brushRef="#br0" timeOffset="531">1084 292,'4'0,"6"3,9 4,-3 1,18-3,-1 7,5-9,5 2,-6-5</inkml:trace>
  <inkml:trace contextRef="#ctx0" brushRef="#br0" timeOffset="701">1523 131,'0'0,"-12"8,8 4,-4 13,4 10,-2 13,-2 13,4 17,4 10,-4-9,4-11,0-11,12-12</inkml:trace>
</inkml:ink>
</file>

<file path=ppt/ink/ink3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8:44.80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254 0,'0'3,"0"7,0 10,0 18,0 7,0 6,-4 11,-4 1,8 2,0-13,0-6,8-16</inkml:trace>
  <inkml:trace contextRef="#ctx0" brushRef="#br0" timeOffset="460">53 980,'0'0,"0"0,4 8,-4 6,4 12,-4 16,0 10,0 14,-8 2,0 5,1-1,0-13,3-10,4-18</inkml:trace>
  <inkml:trace contextRef="#ctx0" brushRef="#br0" timeOffset="640">0 1284,'0'2,"0"5,4-2,8-2,6-3,13-5,10-5,5 2,-1-4,8 4,-4-6,8 0</inkml:trace>
  <inkml:trace contextRef="#ctx0" brushRef="#br0" timeOffset="811">565 969,'0'5,"-4"13,-6 10,6 12,0 25,-8 11,8 12,1 0,-5 1,8-15,0-14,8-12</inkml:trace>
</inkml:ink>
</file>

<file path=ppt/ink/ink3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2:21.916"/>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346 156,'0'0,"0"0,0 0,-4 0,0 0,1 0,-1-5,4 2,-8 1,4-2,0 4,0 0,0 0,2 0,-10 0,8 0,-4 0,-3 0,3 0,-2 4,-2-4,-4 2,2 6,-5-5,3 0,2 3,-2-3,5 2,-4-2,0 0,3 6,4-4,-2 3,2-1,0 6,1-1,-9 3,12-4,-6 6,6 3,-4-5,0 10,8 1,0-1,0 0,0 2,8-7,8 6,-2-1,13-5,-1 0,8-5,5-5,-2 2,5-9,3-3,-3 0,-1 0,-11-3,-3 1,-9 2,-2-4,0 4,-1 0,-8 0,0 0</inkml:trace>
  <inkml:trace contextRef="#ctx0" brushRef="#br0" timeOffset="811">808 131,'0'0,"0"0,0 0,0-3,0 3,0 6,0 6,0 10,0 12,4 8,0 5,-4 1,6-2,-2-1,-4-8,8-8,-8-3,-4-12</inkml:trace>
  <inkml:trace contextRef="#ctx0" brushRef="#br0" timeOffset="1051">816 330,'6'-5,"-2"2,4 3,7 0,-3 0,-2 0,6 0,7 0,-1 3,6 6,-6-6,4-1,1-2,-1 0,5 0,-9 0,1 0</inkml:trace>
  <inkml:trace contextRef="#ctx0" brushRef="#br0" timeOffset="1372">1212 85,'0'0,"0"-6,0 3,0 0,0 1,0 2,0 0,0 8,0 9,8 18,-4 8,8 11,-6 15,-6-7,0 4,0-9,4-9,0-8,4-12,-4-10</inkml:trace>
  <inkml:trace contextRef="#ctx0" brushRef="#br0" timeOffset="1722">1439 485,'4'0,"4"-3,0-1,14 1,-3 3,3 0,2 7,-2 4,-3 9,-11 0,0 5,-8 1,0-2,-4-2,-4-6,4-4,0-3,4-5,0 1,4-2,8-1,0 4,10 0,-7 5,3 6,-2 1,-8 4,-1 1,-7 0,-7 5,-9-1,-6-7,-13 0,-3-4,-3-2,3-2,1-6,6-4</inkml:trace>
  <inkml:trace contextRef="#ctx0" brushRef="#br0" timeOffset="3815">2313 85,'0'0,"0"0,-6 0,2-6,4 3,0 0,-4 3,-4-2,4-1,-3 0,-1 6,1-3,-4 0,-5 3,5-1,-8 8,4-5,-1 6,6 1,-10 3,1 1,-7 4,7-3,0 6,0-1,1 5,-6-7,17 6,-8-4,12-2,3 3,0 2,14-2,1 2,11 5,2-7,5-1,1-4,9 2,-2-10,1 0,7-5,-7-5,-1 0,-7-5,-3-2,-9 2,-7-6</inkml:trace>
  <inkml:trace contextRef="#ctx0" brushRef="#br0" timeOffset="4446">2783 31,'0'0,"0"0,0 0,0 2,0 13,0 2,4 11,3 13,-7 4,0 10,0 2,0-3,0 0,0-11,0-7,0-6,0-8</inkml:trace>
  <inkml:trace contextRef="#ctx0" brushRef="#br0" timeOffset="4666">2874 279,'3'0,"5"-3,0 3,8 0,-6 0,9 3,-3 0,-2-1,10 1,-5-3,3 0,-2 0,-2 0</inkml:trace>
  <inkml:trace contextRef="#ctx0" brushRef="#br0" timeOffset="4947">3215 0,'0'5,"0"-2,0 2,0 10,0 8,0 2,0 18,0 20,0 6,-12 5,2 6,-2-7,4-6,0-11,4-13,4-11,0-9,4-15</inkml:trace>
  <inkml:trace contextRef="#ctx0" brushRef="#br0" timeOffset="5287">3412 465,'4'0,"-1"0,9 5,-1 7,-4 2,1 12,-8 5,-12 0,1 9,-7 0,-12 0,6-11,5-3,1-13,-2-4,9-9,8-12,3-4,7-10,12 6,-3 4,2 1,1 12,7 6,5 12,-1 1,-4 4,9 2,-9-2,-3 3,-1-14,2-3</inkml:trace>
</inkml:ink>
</file>

<file path=ppt/ink/ink3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2:30.02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290 91,'0'0,"0"0,0 0,0 0,-11 0,7 0,-8 0,8 0,-7 4,4-2,-4 4,-1-4,4-2,-3 6,-4-4,0 5,3-4,-3-1,0 7,4 0,-5-1,5 7,-5-1,6 2,-14 4,13-2,-5 4,10 4,-2 6,12-7,-4 7,14-1,6-6,-5 7,15-9,1-3,3-9,0-2,4-4,-1-5,6 0,-9 0,-5 0,3 0,-9 0,-5 0</inkml:trace>
  <inkml:trace contextRef="#ctx0" brushRef="#br0" timeOffset="621">761 75,'0'0,"3"2,1 6,-1 4,5 4,0 14,-4 1,-4 9,4 0,0 2,-4 1,0-6,0-6,0-4,0-7</inkml:trace>
  <inkml:trace contextRef="#ctx0" brushRef="#br0" timeOffset="822">802 351,'0'-3,"12"-1,-4-1,6 0,5-1,5 4,-2 2,9 0,2 5,-3-2,1 2,3-2,-3-1,-1-2,1 0,-2-2,-1-4,-9-2</inkml:trace>
  <inkml:trace contextRef="#ctx0" brushRef="#br0" timeOffset="1122">1291 0,'0'0,"0"5,0 7,0 6,0 2,0 8,0 9,8 11,-20 10,10 7,-2-2,-4-6,0-6,8-11,0-9</inkml:trace>
</inkml:ink>
</file>

<file path=ppt/ink/ink3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2:38.74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367 139,'0'0,"-2"0,-2 0,-4 0,-4 6,4-3,1 2,-4 1,4 0,-5 0,0-4,-2 4,2 0,1 0,-1-1,-2 4,-6-1,1 7,-3 1,-5 4,1 7,-4 1,3-3,5 6,2-2,12-1,8 0,4 4,8-1,7-2,3-1,12-5,5-6,-1 0,3-9,4 2,-7-10,7 0,-7 0,-3-4,-5-2,0-2</inkml:trace>
  <inkml:trace contextRef="#ctx0" brushRef="#br0" timeOffset="521">757 108,'0'0,"0"3,0 2,0 7,8 8,-8 3,0 17,12 8,-12 9,0-1,0 13,-4-13,4-4,0-9,0-12,4-9</inkml:trace>
  <inkml:trace contextRef="#ctx0" brushRef="#br0" timeOffset="751">785 421,'6'0,"-2"0,8-4,-1 2,11-1,9 0,-9 3,13 0,-1 0,4 0,-5 0,-1 0,-7 0,5-2</inkml:trace>
  <inkml:trace contextRef="#ctx0" brushRef="#br0" timeOffset="971">1234 77,'0'6,"4"7,-4 14,4 3,0 16,0 8,-4 14,-4 3,-8 4,1-13,7-8,4-14,4-8,3-19,1-4</inkml:trace>
  <inkml:trace contextRef="#ctx0" brushRef="#br0" timeOffset="1272">1412 595,'4'0,"7"2,5 4,2 3,-6 4,3 7,0 6,-8 3,-7 2,-7 3,-5 0,-6-5,-2-4,-2-11,3-5,1-9,6-5,4-5,8 2,0-4,8 2,4 3,14 4,-3 6,3 6,0-1,1 10,7-6,-7-2,-5 0,1-2,-1-3,-6-5</inkml:trace>
  <inkml:trace contextRef="#ctx0" brushRef="#br0" timeOffset="2253">2184 113,'0'-2,"0"-1,0 0,-3-2,-5 1,0-1,-4 5,-2 0,-1 0,-1 5,-2 2,-2 3,-2 5,3 0,-1 5,-5-4,1 6,2 5,-1-2,5 6,-2 6,6 3,-2 3,13 2,-5-2,8 0,15-3,3-7,14-10,13-6,0-5,5-9,9-3,-6-3,1-2,-13-5,-6 8</inkml:trace>
  <inkml:trace contextRef="#ctx0" brushRef="#br0" timeOffset="2744">2567 48,'2'0,"-2"-3,0 3,0 0,0 8,0 12,0 18,0 7,-2 12,-6 9,4 4,-4-4,8-4,0-10,0-12,0-9</inkml:trace>
  <inkml:trace contextRef="#ctx0" brushRef="#br0" timeOffset="2954">2555 407,'8'0,"2"0,14 0,-2 0,5 0,-1 0,5 0,0 2,-5-2,-3-5</inkml:trace>
  <inkml:trace contextRef="#ctx0" brushRef="#br0" timeOffset="3134">2915 85,'0'3,"0"5,-4 9,4 6,0 12,-4 7,-3 12,0 15,-1 2,1-3,-1-3,12-17,-4-8,4-8,0-15</inkml:trace>
  <inkml:trace contextRef="#ctx0" brushRef="#br0" timeOffset="4126">3222 600,'0'-3,"3"1,1-1,0 3,0 0,0 5,0 10,-4 4,0 10,-8 2,0 9,-2 5,2-5,-12 0,6-12,-1-3,3-7,-8-6,6-7,-5-5,4-5,4-5,3-3,8-10,8 1,10-8,5 10,7 10,5 4,-1 9,0 5,-1 12,6 8,-5-1,-8 6,1-8,-9 2,2-11,-5-1</inkml:trace>
  <inkml:trace contextRef="#ctx0" brushRef="#br0" timeOffset="5007">4077 116,'0'-3,"0"1,0-4,4 1,-4-2,0-3,0 0,0 2,0 0,-4-1,-4 4,5 2,-8 0,-1 3,0 3,-2 0,-1 5,-1 4,2 2,-2 2,-3 4,1 12,-10-1,2 4,-1 10,-10 3,3 7,14-2,6 2,10-5,12-7,6-6,14-9,17-8,4-8,7-6,9-6,3 0,-4-6,-3-3,-8 4,-8-7</inkml:trace>
  <inkml:trace contextRef="#ctx0" brushRef="#br0" timeOffset="5538">4619 11,'0'0,"0"-3,0 3,0 0,0 3,0 6,3 16,-3 23,0 4,-3 11,-5 8,-4 9,4-7,1-5,10-11,-3-14,0-15</inkml:trace>
  <inkml:trace contextRef="#ctx0" brushRef="#br0" timeOffset="5758">4633 387,'0'0,"0"0,0 2,0 8,4-5,7-2,5 2,6-5,9 0,-1 0,4 0,3-3,-2-2,-5 0,4-2,-3-6</inkml:trace>
  <inkml:trace contextRef="#ctx0" brushRef="#br0" timeOffset="6029">5098 0,'0'8,"0"1,0 9,0 15,0 15,0 12,-2 8,-2 15,0-9,4-6,0-8,4-14</inkml:trace>
  <inkml:trace contextRef="#ctx0" brushRef="#br0" timeOffset="6499">5299 557,'0'0,"0"0,0 0,0-2,0-1,4 0,12-1,-2 2,1 2,9 2,-2 8,1 0,-5 5,-2 2,-8 9,-5-4,-3 1,-3-6,-1 1,-4-8,-4 2,-6-4,2 2,13-5,-9 0,12 7,0 2,12 0,-5 9,9-3,-2 0,-6 8,-8-3,-4 7,-8-1,-6-2,-5 2,-7-3,4-8,-1-3,9 1,-9-13,19-2</inkml:trace>
</inkml:ink>
</file>

<file path=ppt/ink/ink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6.29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15 11,'0'0,"0"-3,-3 0,-1 1,0-1,4 3,-4 0,4 0,0 0,0 3,4 2,0 0,14 2,5 4,-1-2,8-1,5-2,2 3,1-6,-4-3,3 0,-3 0,0 0,-12 2,-7-2,-7 0,-4 6</inkml:trace>
</inkml:ink>
</file>

<file path=ppt/ink/ink4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2:31.85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290 0,'0'0,"0"0,0 0,0 0,0 3,0 3,0 2,0 4,0 7,0 8,4 6,-4 4,4 3,-8 2,0 7,0-10,0-7,0-2,4-10,0 0,0-12</inkml:trace>
  <inkml:trace contextRef="#ctx0" brushRef="#br0" timeOffset="881">300 676,'0'0,"0"0,0 0,0 0,0 0,-2-3,-6 3,4 0,0-7,-11 7,7 0,1 0,-4 3,-1-3,-4 7,2-5,2 4,1-1,-5 2,6-2,-6 6,1 3,0-2,0 4,-5 7,6-3,2 0,-3 8,3 7,6-5,-2 8,8-1,0-1,8 1,6-2,5-10,11-2,5-7,11-7,3-1,0-5,7-1,-11-2,-6 0</inkml:trace>
  <inkml:trace contextRef="#ctx0" brushRef="#br0" timeOffset="1412">702 565,'0'0,"0"0,0 0,0 3,-4 7,-3 2,3 8,4 14,-4 14,4 4,0 4,-4 9,4-2,4-13,4-4,-5-12,1-11,4-6</inkml:trace>
  <inkml:trace contextRef="#ctx0" brushRef="#br0" timeOffset="1642">691 814,'0'0,"3"0,9 3,0 2,6 2,1 4,3-2,6-1,5 0,-3-1,-3-5,3-2,1 0,-9 0</inkml:trace>
  <inkml:trace contextRef="#ctx0" brushRef="#br0" timeOffset="1903">1134 548,'0'8,"0"12,0 12,-4 10,0 9,0 12,1-2,-1 4,0-7,4-10,0-11,0-12</inkml:trace>
  <inkml:trace contextRef="#ctx0" brushRef="#br0" timeOffset="2684">1286 1041,'0'0,"0"-3,0 1,4-1,-2-6,10-5,0 2,-1 10,4 2,0 9,1 10,-5 15,-8 4,-6 4,6 6,-9 0,-2-8,-12-7,6-10,-2-6,-3-9,-3-8,6-8,-3-12,12 3,4-3,6-3,8 15,4 3,11 5,-2 8,13 7,-3 2,1-4,-1 2,-11-4,-1-2,5-9,-8 0</inkml:trace>
  <inkml:trace contextRef="#ctx0" brushRef="#br0" timeOffset="3165">2107 581,'0'-3,"0"-5,0-4,0 4,-4 0,-3-1,0 4,-5 2,0 3,-10 0,3 3,-1 2,-2 7,-1-1,-3 6,3 6,1 5,-6 9,2-2,4 10,3 0,3 6,9 2,7-3,11-5,9-6,10-2,7-9,9-8,-1-8,4-10,-7-2,1-2,-6-7,-7 1,-7-3</inkml:trace>
  <inkml:trace contextRef="#ctx0" brushRef="#br0" timeOffset="3545">2345 610,'0'0,"0"-2,0 2,0-3,0 3,8 0,-8 8,8 17,0 10,-8 16,8 9,-12 13,4 0,-4-5,4-10,4-10</inkml:trace>
  <inkml:trace contextRef="#ctx0" brushRef="#br0" timeOffset="3765">2353 860,'0'0,"4"0,4 0,4 2,2 4,9-2,3 6,1-7,3 14,0-9,5 4,-9 2,1-8,-9 2,2-5</inkml:trace>
  <inkml:trace contextRef="#ctx0" brushRef="#br0" timeOffset="4136">2850 562,'0'-4,"0"-1,2-3,2 5,0 3,0 0,-4 3,4 20,-4 5,0 26,-12 10,8 11,-14 4,-1-2,8-6,0-14,-1-9,4-12,8-14,0-2</inkml:trace>
  <inkml:trace contextRef="#ctx0" brushRef="#br0" timeOffset="4406">3008 1041,'0'-3,"4"-2,-4-4,16-2,-9-1,4 7,4-1,5 6,-6 6,2-4,3 8,-5 10,-6-7,-4 10,-4 2,0-2,-8 3,0-7,2 1,-2-3,0-2,4-2,16 4,-2-7,2-5,15 3,-12 4,4-4,-3 4,-12 1,2 7,-6-2,-10 2,-6 2,-3-2,-7 3,-12-6,3-1,1-1,1-7,9-5,10-3,6-3</inkml:trace>
</inkml:ink>
</file>

<file path=ppt/ink/ink4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3:02.36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12 1742,'0'0,"0"7,0-7,0 0,0 0,0 0,0 0,0 0,0 0,0 0,0-3,-4 3,0 0,0 0,4 0,0 0,0 0,0 0,0 0,0 0,0 0,0 0,0 0,0 0,0 0,0 0,0 0,0 0,0 0,4 0,0 0,0 0,7 0,-11 0,12 3,-8-3,-4 0,12 5,-12-2,8-1,-2 1,2 1,4 1,0 3,-4 2,3-2,5 6,0-3,-4 4,3-3,1 1,6 2,2 2,-1-4,1 2,7 0,5 7,-2-2,1 3,4 0,11 2,-3 5,0 0,3-4,9 6,-8-4,3-6,-3-4,0 2,-1 0,-3 2,-4-2,-1 6,-6-2,-5 1,-4-2,-7-6,0 3,-10-9,6-5,-12 0,4 2,-4 1,-4-6,0-1,0-2,0 3,0-3</inkml:trace>
  <inkml:trace contextRef="#ctx0" brushRef="#br0" timeOffset="4456">1383 2564,'0'0,"0"2,0-2,0 0,0 0,0 0,0 0,0 0,0 0,0 0,0 0,0 0,0-2,0 2,0 0,2-3,2 3,4-5,8-2,0-4,-5 2,5 1,0 0,-1-4,5-3,-4 5,2 0,6 0,-5-5,5 7,-1-7,5-5,3 3,7-3,2-3,3-2,4 2,-1 1,1 2,4 0,3 0,-7 0,4 0,-9 0,1 0,0 0,-1 0,-3-3,5-3,-1 6,-5-2,1 2,-4 2,-7 4,-10 6,2 2,-8 2,0 2,-1 2,1-3,0-5,0-1,-1-2,5-1,8-3,-10 5,-6-2,8 6,-12 1,-4 2,0 3,0 0,0 0,0 3,-8 5</inkml:trace>
  <inkml:trace contextRef="#ctx0" brushRef="#br0" timeOffset="8632">2843 1905,'0'0,"0"0,0 0,0 0,0 0,0 0,0 0,0 0,0 0,0 0,0 0,0-3,0 0,0 1,0 2,0-3,0 3,0-12,0 9,0-2,0-2,0 5,0-9,0 2,4 1,0-10,-1 8,-3-8,8 1,-4 2,0 5,-4-8,4 1,0 2,0 2,-4-4,4-1,-4 1,0-3,4 3,-4 1,4-7,-4 6,0-6,0 6,0-1,0 1,8 0,-8 3,0-3,2 0,2-3,0 1,0-4,-4 3,0-3,0 6,0-3,0 0,0 0,0 3,0-6,4 6,-4-3,0 6,0-3,0-3,0 8,0-1,0-2,0-5,0 3,0-1,0-2,0 2,0-6,0 8,0-2,0 1,0 2,0 2,0-2,0 1,0 3,0-1,0-3,0-1,0 4,0-2,0 0,0 2,0 4,4 2,-4 6,0 0,-4 6,4 14</inkml:trace>
  <inkml:trace contextRef="#ctx0" brushRef="#br0" timeOffset="10054">2920 758,'0'0,"0"0,0 0,0 0,8 0,-8-3,0 3,0 0,0 0,0 0,0-3,0 3,0-4,0 4,0 0,4-2,0-1,8-8,-5 5,5-8,0 8,0-2,7-7,5 4,-6-4,2 5,7-5,9-5,-9 0,5-3,-2 3,9-2,-8 4,5-7,-5 5,4-3,1 6,-1-3,-5 0,2 3,3-1,4 1,-7-6,2 3,5-2,-4-4,1 4,2-6,-3 4,-4 1,-3-2,2 2,-6 0,-5 6,-3 2,0 2,-1 1,-7 4,-4 1,0 2,-4 5,0 0,0 3,0 3,0 2</inkml:trace>
  <inkml:trace contextRef="#ctx0" brushRef="#br0" timeOffset="12788">2858 1925,'0'0,"0"2,0-2,0 0,0 7,0-7,0 3,0 5,0-6,0-2,0 0,0 0,0 0,0 0,0 0,-4 0,4 0,0 0,0 0,0 0,0 0,0 0,0 0,0 0,0 0,0 0,0 0,0 0,0 0,0 0,0 0,0 0,0 0,0 0,0 0,0 0,0 0,0 0,0 0,0 0,0 0,0 0,0 0,0 0,0 0,0 0,0 0,0 0,0 0,0 0,0 0,0 0,0 0,4 0,-4 0,0 0,0 0,0 0,0 0,0 0,4 3,-4-3,4 0,-4 0,0 0,4 0,-4 0,0 0,0 0,0 0,0 0,0 0,4 0,-4 0,0 0,0 0,0 0,0 0,0 0,0 0,0 0,0 0,0 0,0 0,4 4,-4-4,0 0,0 0,0 0,0 0,0 0,0 0,0 0,0 0,0 0,0 0,0 0,0 0,0 0,0 0,0 0,0 0,0 0,0 0,4 3,0-3,-4 2,4-2,-4 0,0 0,0 0,0 0,0 3,0-3,4 0,0 3,2-3,-2 2,0 5,0-7,0 3,4 2,-4-2,4 2,0-1,-1 1,1-2,0-3,4 0,-4 0,0 0,3 3,1-1,0 1,0 6,6-3,-2 2,3 4,5 3,3-5,1 0,2-2,2 4,-5-4,-3 4,-5-2,10 5,-11 0,2 1,-1 1,1-2,4-1,-5 2,5 4,6-2,-3-1,1 3,3-3,7 3,-2-2,-1 10,-4-6,5 1,-2-3,1 3,1-3,-5-3,3-2,-6-5,-5 5,1 5,-5-9,1 1,-4 0,-6-7,-2 3,0 1,0-3,-4-6,-4 0,0 2,-4-2,-4 0,0-5</inkml:trace>
  <inkml:trace contextRef="#ctx0" brushRef="#br0" timeOffset="15682">4128 2732,'0'0,"0"2,0 5,0-7,0 0,4 0,0 0,0 0,0-4,0-4,4 3,-4-5,4 0,3 3,-3-9,12 7,-16-2,18-4,-6 1,0 3,3-6,9-6,-5 6,-3-6,-2 3,10 3,-5-3,-3 6,4 2,-1-2,-3 6,6-7,-2 0,3-1,4-6,1-5,-6 4,10-2,3 0,-4 5,7-6,-7 9,1-6,3 6,-5-3,1 0,1 3,7-6,-8-2,11 4,-7-1,1 4,-5 1,-9 5,-2-4,-5 7,-3 6,-4-5,0 5,-4-1,-1 4,1-5,0 2,4-9,0 7,-2 0,2 5,-4 0</inkml:trace>
  <inkml:trace contextRef="#ctx0" brushRef="#br0" timeOffset="18326">5488 1962,'0'0,"0"0,0 0,0 0,0 0,0 0,0 0,0 0,0 0,0 0,0 0,0 0,0 0,0 0,0 0,0 0,0 0,0 0,0 0,4-3,0 3,7 8,5-5,-12 1,8 7,3-6,-7 4,8-1,6 4,-10-1,16 4,-5 0,1 2,3 2,3 1,6 4,-5 4,4-3,1 0,6-1,1-1,0 2,15-2,-3 0,4 2,-6-2,2 3,-5 5,-7-2,-7-1,-1 7,3-10,-10 1,-1-4,1-4,-1-4,-11-8,-2 2,-2-2,-4 0,-4-4,0-2,-4 0,0 0,0-2,0-1,0-6,0 3</inkml:trace>
</inkml:ink>
</file>

<file path=ppt/ink/ink4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3:41.821"/>
    </inkml:context>
    <inkml:brush xml:id="br0">
      <inkml:brushProperty name="width" value="0.09701" units="cm"/>
      <inkml:brushProperty name="height" value="0.09701" units="cm"/>
      <inkml:brushProperty name="color" value="#00FF00"/>
      <inkml:brushProperty name="fitToCurve" value="1"/>
    </inkml:brush>
    <inkml:brush xml:id="br1">
      <inkml:brushProperty name="width" value="0.09701" units="cm"/>
      <inkml:brushProperty name="height" value="0.09701" units="cm"/>
      <inkml:brushProperty name="color" value="#FF0000"/>
      <inkml:brushProperty name="fitToCurve" value="1"/>
    </inkml:brush>
  </inkml:definitions>
  <inkml:trace contextRef="#ctx0" brushRef="#br0">1 0,'0'0,"0"0,0 0,0 0,0 0,0 0,0 0,-4 0,4 0,0 0,0 0,0 0,0 0,0 0,0 0,0 0,0 0,0 0,0 0,0 0,0 0,0 0,0 5,0-2,4 4,0 3,4-4,0 0,0 0,3 2,1-3,0 4,4-1,3 7,1-4,-2 1,2 1,0 4,3 1,5 2,-5 0,1 2,-2 1,-2 0,3-3,-3-1,-4 3,-1-2,5 3,-2 0,2 3,0-3,3 2,-3-5,3-1,1 8,2-14,2 8,-5-4,5 1,-1-2,5 1,-6-2,-2 1,-1 1,-3-2,11 2,-11-4,-2 7,6-2,-9-1,1-1,-4-1,0-1,-1-6,-7 0,0-1,-4 4,0-8,0-1,-4-2,-3 0</inkml:trace>
  <inkml:trace contextRef="#ctx0" brushRef="#br0" timeOffset="1532">983 974,'0'0,"0"0,0 0,-4 0,4 0,0 0,0 0,0 0,0 0,0 0,0 0,0 0,0 0,0 0,4-3,4-2,0-2,4-1,0 0,2-4,2-1,0-2,7 0,1-5,-1-5,9 2,2 0,1-2,4-3,-3 0,-2 1,1-1,-3 0,3 3,-5-7,5 6,-3-2,7 2,-5-2,6 3,3-2,-4 5,-1-4,1 4,1-1,-5 3,-5-6,-2 18,-13-6,1 6,-8 2,-4 2,-4 4,0 0,0 0,0 0,0 0</inkml:trace>
  <inkml:trace contextRef="#ctx0" brushRef="#br0" timeOffset="3905">1949 318,'0'0,"0"0,0 0,0 0,0-3,0 3,0 0,0 0,0 0,0 0,0 0,0 0,0 0,0 0,0 0,0 0,4 0,-4-3,11 1,-7 2,4-4,-8 1,4 0,0 1,4 2,-8-3,4 0,4-6,-4 6,3-2,5-6,-8 4,8-1,-8 0,8-1,-6-2,6 5,-4 0,4-2,-4 3,3-2,-3-1,4-4,-4 10,8-6,-9-4,5 4,4 5,-4-9,-2 4,2 0,0-4,0 4,-1 3,-3-5,4 0,4 7,-8-9,3 7,-3-1,-4 2,0 2,0-1,0 0,-4 1,4 2,-4 0,0 0,0 0,0 0,0 0,0 0,0 2</inkml:trace>
  <inkml:trace contextRef="#ctx0" brushRef="#br0" timeOffset="5157">2323 68,'0'0,"0"0,0 0,0-3,0 3,0 0,0 0,0 0,0 0,0 0,0 0,0 0,0 0,0 0,0 0,0 0,0 0,0 3,0 8,0-7,0-2,0 1,0 2,0-2,4 0,0 3,0-6,-4 0,0 3,4-3,0 3,0-3,0 2,0 1,-2 2,2 5,4-8,0 4,0-1,0 2,4-2,-1-2,-3 5,0 1,4-1,0-3,-5 5,1-2,0 0,4 1,0-4,2 3,-2 2,0-2,3 6,1-6,0 5,3-5,-7 6,4 0,-4 0,-2-2,2 4,0-1,0 5,3-7,-3 2,4 2,0-3,7-2,-11 2,4 5,-2-4,2 2,3-4,-3 8,-4-6,4 2,-5-6,1-2,4 5,-4-5,-1-1,-3 3,4-5,0 2,2 4,-2 2,4 0,0 0,-1 0,1-2,0-1,-9-2,5-1,4-2,-8 3,2-4,6 1,-12 2,4 1,0-1,-4 4,4-1,-1-2,-3 7,8-6,-8-2,0 0,0 1,0-6,-4-1,0-2,0 0,0 0,0 0,0 0,0 0,-4 0,0 0</inkml:trace>
  <inkml:trace contextRef="#ctx0" brushRef="#br0" timeOffset="7611">3266 976,'0'6,"0"-6,0 4,0-4,0 2,0-2,0 0,0 0,0 0,4 0,0 0,4 0,0-6,-4 0,6 1,2 0,4-5,-1 2,9 3,-4-7,3-1,-3-2,6-2,2-1,3-1,0-3,13 2,-14 2,9-2,-4-5,-3 8,2-9,1 1,1 2,-1-2,-1 0,5-5,-3 1,3 1,-1 3,1-4,1 3,-1 1,-1 2,-3-2,8 2,-11 6,-2-3,-2 4,-9 1,5-2,-13 11,1-2,-8-4,-4 10,0-4,0 4,4 2,0-4,4 1,0 0,0 1,-2 2</inkml:trace>
  <inkml:trace contextRef="#ctx0" brushRef="#br0" timeOffset="9103">4462 320,'0'0,"0"0,0 0,4 0,-4 0,8 0,-8-2,4 2,-4 0,0 0,4 0,-4 0,2 0,-2 0,0 0,0 0,0 0,0 2,8-2,-4 6,0-6,0 6,8 0,-8-1,11 0,-7 2,4-2,4 6,-4-4,3 3,1 0,-4 3,10 2,2-5,3 10,1-2,7 2,-5 0,6 2,3-6,-4 8,-1-1,2 3,3-3,0 0,-5 2,2 0,-5 1,4-4,-3 4,-2-4,1-4,5-1,-5-6,-3 4,-2-5,5 2,-7-1,-1 1,-3-4,0 4,-2-4,-6-3,0 5,-4-5,-1-5,-3 3,4-1,-4 1,4 0,-4 1,0-2,-4 6,0-2,0-6</inkml:trace>
  <inkml:trace contextRef="#ctx0" brushRef="#br1" timeOffset="32306">3344 1011,'11'-3,"5"-3,0 0,-1 4,-3 2,-4 5,-8 7,-4 4,-4 4,-7 3,-9-3,4-3,5 0,-9-9,8-8,6-5,-2-7,8-4,0-4,16-3,0 3,-2 0,2 12,4-1,0 6,-5 3,5 6,-8 6,-8 1,0 7,-12 0,-4-3,1 1,-5-8,0 0,-2-5,-2-5,9-5,3-10,8-5,4-3,16-5,3 0,9-1,-2 6,2 7,-5 4,5 15,-13 0,-7 9,-8 8,-12 2,-3 6,-9-2,1-1,-1-5,2-5,-2-5,5-10,-1-5,4-10,8-7,8-9,4-9,8 9,0 3,4 2,-1 12,1 12,2 7,-6 6,0 6,-4 3,-4 8,-4-3,-4 2,-4-8,-4 1,0-6,-2 1,-2-10,0-5,-7-12,7 4,4-9,9-6,3-5,7 3,5 2,4 3,7 3,5 12,-6 7,2 1,-1 9,-3 11,-12-7,-8 10,-4-3,-8 0,-4-5,5-3,-17-3,10-9,-6-3,-3-10,11-6,8-6,8-1,8-6,12 3,-1 1,9 8,-2 3,2 5,-1 9,-3 7,-5 3,-3 2,-12 4,0 4,-4 3,0-3,-20-3,4 1,-3-8,-1-2,1-4,-1-8,0 2,6-1,6-2,8-3,4-4,4 4</inkml:trace>
  <inkml:trace contextRef="#ctx0" brushRef="#br1" timeOffset="34039">4563 326,'4'-3,"8"-2,-1-3,5-2,-4 5,0 0,-6 5,2 0,-4 8,-4 9,-8 0,-2 6,-6-3,0-1,-11-2,11-2,-7-7,-5-6,6-4,6-4,0-2,8-12,8 0,4-2,8 2,8 2,-6 4,2 6,0 8,-8 2,-1 13,-11-2,4 7,-15 7,-1-4,0-5,-6 0,-2-6,1-4,-1-6,1-10,11-1,4-14,4-5,16-2,4-5,3 4,1 6,-4 7,-1 13,1 5,-8 5,0 10,-8 4,0 1,4 0,-8 3,-8-1,0 1,0-11,-3 5,-5-14,4-3,1-9,3-5,-4-8,16-8,0 0,8-8,4 10,4 3,-5 7,5 10,0 11,3 5,-7 9,0 9,-4-4,-4 4,-2-6,-8 3,-6-1,0-7,-11-7,7-5,0-6,-3-5,3-7,12-7,0-4,4-2,8 0,0 8,7 3,1 9,4 10,-9 6,9 10,-4-5,-4 10,-10-6,-2-2,0 2,0-6,-6-2,-2-9,-4 0,-4-4,5-4,7-4</inkml:trace>
  <inkml:trace contextRef="#ctx0" brushRef="#br1" timeOffset="35641">5670 1011,'0'0,"6"0,-2 0,4 0,-8 8,0-5,-4-1,-4 5,-2 1,-6 0,-4-5,5-3,3 0,4-3,12-5,4-7,7-5,5 10,4-5,2 7,1 3,-7 5,-4 8,-1 4,-7 1,-8 2,-4 5,-7-4,-5-4,-12-2,5 2,-1-4,2-8,2 0,1-8,11 3,8-12,8-1,7-2,5 7,4-2,2 5,-3 6,-7 4,-4 6,-12 5,0 1,-12 4,-7 4,-5-3,2 3,-6-2,5-10,3-3,-4-8,17-2,3-10,8-5,11-5,13 0,-1-1,1 6,-2 7,-2 4,-5 9,-11 5,-8 7,0 3,-12 10,-7-5,-9 5,2-2,-2-7,9-1,-17-3,21-12,-1 0,0-10,10-3,6-7,10-5,14 2,3 0,-3 11,-5-2,-3 14,4 0,-12 6,-2 2,-6 7,-6 5,-2-9,-12 6,4 0,1-9,3-2,0-1,4-8,4 1,4-1,0 0</inkml:trace>
</inkml:ink>
</file>

<file path=ppt/ink/ink4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3:53.05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5 1176,'0'0,"0"0,0 0,0 0,0-6,0 0,0 3,0-2,0-7,0 4,-4-4,4 4,0-7,-4 4,4-6,4 0,0-3,0-3,0 3,-1 0,1 3,0-3,-4-3,0 0,8-2,-4 1,-4-1,0 2,4-2,4-5,-1 5,-3 0,3-5,-3 2,-4 0,4 2,0 1,0-1,0-8,-1 3,5-1,-8 0,0 1,0-3,0 8,0 1,0 2,0-1,0 2,0-4,0 4,0-1,4-2,0-5,4 8,-4 2,0 2,-4 8,0 0,0 5,0 0,0 5,0 0,0 0,0 0,3 5,1 0</inkml:trace>
</inkml:ink>
</file>

<file path=ppt/ink/ink4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3:54.15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44 495,'0'0,"0"0,0 0,0 0,0 0,0 0,-4 0,-4 3,4 4,-3-5,-1 4,4-4,0-4,0 4,4-2,0 0,0 0,0 0,4 0,0 0,4-5,0 2,-1-3,5 0,4-4,-4 0,6-5,6 2,11-2,-11-1,7 0,3 0,-2-4,-1 2,4-2,5 0,-5 3,8-1,-9 4,2 2,-1 4,4-4,-3 1,-2 2,0-2,5 2,-3 1,-2-2,5-1,8-1,-5-1,-2 2,3-1,-4-4,4 3,-4-2,-3 4,-2-3,5 3,-11 1,3 5,-11 2,-2-3,-2 3,-4 0,-8 3,-4 0,0 0,0 3,0 4,0-5,0 4,0-4,0 4</inkml:trace>
</inkml:ink>
</file>

<file path=ppt/ink/ink4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4:03.011"/>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108 174,'0'0,"0"0,0 0,0 0,0 0,0 0,0 0,4 0,0 0,-1 0,5 0,-4 6,-4 2,0 0,-4 4,-4 1,-3 0,-6-4,7-3,-2-6,0-3,1-6,7-7,4-5,0-3,0 2,4 2,7 9,-7-1,4 7,0 5,0 12,-2-7,3 12,-5-1,-4 8,0-4,0 1,-4-3,-5 2,3-13,-10 4,4-11,-3-8,-1-2,5-12,7-4,4-2,0-7,4 7,7 6,1 4,7 6,-7 1,6 11,-1 11,-2-1,-3 12,-8 1,-4 2,0 1,0-6,-4 3,-8-11,1-2,-1-10,1 0,-1-10,8-11,4-4,4-7,4 1,-2 9,3 2,3 7,-1 5,1 8,0 3,-4 8,-1 9,-7 0,0-3,0 3,-4-2,1-1,-5-6,-4-2,0-6,1-6,3-9,-5-8,11-8,2-4,0 12,6-3,-1 3,7 9,-1 9,1 2,4 5,-5 6,-3 6,-4 1,0 2,-4-3,-8 3,-4-3,1-1,-1-6,-3-5,3-5,-1-8,7-9,6-1,0-7,6 5,3 0,3 2,-1 1,5 9,-1 5,-3 6,0 8,-8 9,2 0,-6 3,0-3,-10 0,6-3,-8-5,-3-7,-1-5,1-5,-1-4,3-11,3-3,-2-2,4 2,8-3,0 9,8 2,4 5,-4 3,3 7,1 3,-4 6,-1 6,1-2,-4 10,-4 4,-4-5,-4-2,-3-4,-5 2,1-12,-1-6,-3-6,3-12,5-7,-1 0,8-3,4 1,0 7,4 6,4 5,3 6,5 3,-1 6,5 3,-10 2,3 3,-5 1,-8-1,0 6,-4-3,-4-5,-1-4,3 1,-6-6,0-3,-3-3,3-6,8-4,4-7,4-7,8 4,-8 3,7 7,1 3,4 8,-1 4,-3 10,-5 8,1 8,-4-2,-4 1,-4-5,-4 1,-3-3,-1-3,1-9,-1-8,-11-2,7-10,5-11,-1-10,8 1,4 4,0-2,8 10,0 3,3 9,5 5,-5 6,9 9,-14-2,3 2,-5 6,-4-2,0-1,-4-3,-7-2,3-7,-4-3,4-3,8-2</inkml:trace>
</inkml:ink>
</file>

<file path=ppt/ink/ink4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4:05.425"/>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114 142,'0'0,"4"-6,0 0,8 1,-8 0,3-2,-3 4,4 3,-4 0,-4 3,0 9,0 3,-4-7,-8 2,1 3,-5-8,2 3,-4-8,6-8,0 3,5-16,7-1,7-2,5 1,2 3,10 3,-6 9,1 8,-3 3,-2 7,-2 5,-5 5,-7-5,0 6,-7-1,-9-2,-2-3,-5 6,1-13,-2-1,6-7,3 0,3-9,8-5,8-10,4 2,3-5,5 3,3 2,-2 8,7 5,-5 9,-5 3,-2 9,-4 1,-8 7,-4 4,-8 0,-2-2,-5 0,-5-9,7 2,-2-10,3-10,1-7,7-15,4-4,4-3,4-2,4 5,0 13,3 1,1 14,3 3,0 3,-1 6,-2 4,-5 3,-3-1,-4 2,0 3,-4 0,-3-6,-13 1,6-7,-2-3,-6-5,3-5,1-8,2-7,8-4,5 0,3 1,3 2,9 3,0 11,6 4,1 3,1 3,-2 6,-4 7,-2 3,-4 3,-4 1,-4 7,-8-7,4-6,-12-6,14 0,-9-11,2-11,5-4,4-10,0-4,9-3,-5 9,7 2,-9 8,10 10,-4 3,0 8,-1 8,1-3,0 2,-5 0,-3-5,0 5,-3-6,-5 0,-7-3,-5-6,10 0,-16-6,6-6,1-6,7-5,9 7,3-1,0 1,3 6,5 3,4 7,-1 0,1 3,-2 11,3-6,-2 5,-11-5,6-1,2-2,-8 1,0-1,-12 4,2-6,3 2,-8-5,3 0,1-2,7-4,0-6,0 4,4 0,0-4,0 7,0 1,0 4</inkml:trace>
</inkml:ink>
</file>

<file path=ppt/ink/ink4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4:07.407"/>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220 106,'0'0,"0"0,0 0,0 0,0 2,0 13,4-5,0 12,-4-6,0 5,-8-1,0 0,-3-10,-5 5,2-10,-5-5,3 0,-11-8,12-4,-1-5,8 1,8-5,4 1,8 7,3-2,5 6,7 6,-4 3,-5 0,-6 12,-4 3,-8 5,-4 0,-8 2,-6 3,-5-1,-12-6,8-5,1-4,2-9,13-9,-1-4,16-11,15-7,1 2,6-6,1 7,4 14,-8-3,-5 14,-2 6,-8 9,-5 7,-3 1,-3 11,-5-2,0-4,-4-7,2-6,-2-4,-3-4,-1-11,-7-4,8-9,7-9,0-5,8-1,4 5,0 8,8 6,-1 4,12 10,-7 4,3 6,-3 7,-6 2,-2 3,-8 3,-4-6,-8 3,2-3,-9-2,-1-6,-3-6,4-10,3-4,8-11,8-7,8-3,4-3,7 2,4 7,-3 8,-1 8,3 3,-6 14,-5 3,-3 10,-4 9,-4-1,0 7,-4-9,-8 5,1-10,-5-1,6-7,-2-13,1-2,7-16,4-7,0-12,11 3,5-9,-6 11,6 7,-5 8,5 7,-4 13,-1 12,-7 5,8 2,-12 10,0 3,-4-6,-4-4,-11 0,3-5,-3-5,3-13,-6-2,7-2,-1-16,12-1,4-9,8-4,8 0,-1 9,-1 9,2 3,-1 7,-3 8,-4 9,-4 2,-4 5,-8 9,-4-9,-3 5,-7-5,2 0,-7-3,0-10,8-2,-1-5,10-5,2-7,8-11,8 4,0-1,2-4,6 6,-1 8,-3-5,3 15,-11 0,8 15,-12-7,0 9,-12-2,4 7,-11-4,4-4,-1-6,2 4,-2-9,1-6,-1-9,5 1,7-3,4-9,0-3,4 6,7 7,-3 1,3 9,5 3,-4 5,-2 7,2-1,-4 6,-5-2,-3 5,0-6,0 3,-3-9,-1 4,-4-6,4-6,4-3,0-12,4-2,4-3,3-8,5 4,-5 9,-3 3,0 2,-8 10,0 12,-8 8,4-5,-7 5,-5 5,5-1,-5-11,2 4,2-5,4-9,-3-3,-1-5,8-7,4-6,0-1,0-4,4 3,4 8,-1 4,1 8,4 0,2 5,-2 7,3-1,-3 9,0-3,-1-2,-7 2,-4-8,0 7,-8-4,-3 0,3-6,0-4,8-7,0-4,4-2,8-9,7 3,-3-1,7 4,-5 2,-2 9,-1 3,-7 10,0 0,-8 7,0 3,-8 4,4-4,-4-5,0-5,5 0,-1-10,4 0,0-10,7-4,5-6,4 0,3 3,-5 2,-2 7,-4 8,-4 8,-4 7,-8 2,0 6,0-6,-2 0,-2-5,1-4,3-4,4-1,0-3,4 0,0-7,0 2,0-1,4 0,0 3,0 3,0 0,-4 0,0 0</inkml:trace>
</inkml:ink>
</file>

<file path=ppt/ink/ink4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4:10.792"/>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39 120,'0'0,"4"0,0 0,0 0,4 0,-4 0,4 5,-8 10,0-1,0 0,-4 0,-4-2,4-4,-4-5,-4-3,0-8,0-7,0-2,12-8,8-1,0 0,8 6,4 2,0 8,4 4,-7 9,3 8,-5 9,1 2,-12-4,-4 8,-4-6,-12 0,1-6,-9-5,3-6,1-3,4-8,0-10,12-8,4-2,8-2,8 0,4 7,0 3,1 8,-1 7,3 5,-11 8,-4 9,-8 8,-4 5,-4-2,-12 1,5-6,-5-1,3-4,1-6,0-12,0-7,8-10,0-3,0-8,8 5,0 0,0-1,8 11,0 4,4 9,4 2,-8 10,4 3,4 2,-11 6,-1-6,-4-3,-4 3,-1-5,-11-1,0-2,0-6,-4-3,4-8,4-7,12-5,4 0,8-3,8 3,0 0,4 8,1 4,-5 11,3 2,-11 3,-4 10,-8 2,0-3,-4 0,-8 1,0-4,-3-3,11 1,-12-12,7 0,-3-15,4-5,4-8,4-1,-4-2,16 5,0 3,1 8,-1 10,7 5,1 9,-4 2,-4 12,-4-6,0 0,-4 3,-4-2,-4 4,-8-2,0-8,-8-6,0-1,-7-5,6-8,1-9,8-9,4 0,8 0,8 1,4 5,12 3,-3 7,2 8,-7 4,-4 8,-8 10,-4-3,0-4,-4-1,-12 6,4-10,-3 1,-5-6,7-3,5-6,0-8</inkml:trace>
</inkml:ink>
</file>

<file path=ppt/ink/ink4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54:12.555"/>
    </inkml:context>
    <inkml:brush xml:id="br0">
      <inkml:brushProperty name="width" value="0.09701" units="cm"/>
      <inkml:brushProperty name="height" value="0.09701" units="cm"/>
      <inkml:brushProperty name="color" value="#FF0000"/>
      <inkml:brushProperty name="fitToCurve" value="1"/>
    </inkml:brush>
  </inkml:definitions>
  <inkml:trace contextRef="#ctx0" brushRef="#br0">199 79,'0'0,"0"0,0 0,0 0,0 0,0 7,-4 4,-8 0,5 6,-5-5,-4 2,0-9,-4-2,8-3,0-6,-3-7,11-5,4-2,4-5,8 4,-1 8,1 1,4 7,0 5,0 2,0 10,-9 2,5 9,-12 0,-8 5,1-3,-13 1,-4-6,-8-2,1-10,11-3,0-10,-4-13,20-3,1-9,18-9,5 1,4 5,0 10,3 5,-11 13,4 8,-4 9,-4 7,-5 3,-3 4,-4 0,-4 3,-7-3,-1-3,-12-10,8 2,-4-12,5-1,3-7,8-13,4-2,16-3,-1 3,5-1,0 3,0 6,-8 9,3 3,1 7,-4 9,-4-1,-8 1,0 4,-8-2,0 2,-8-4,5-6,-5-5,0-5,4-3,4-9,8 1,-4-3,16-3,-4 5,0 2,0 7,4 6</inkml:trace>
</inkml:ink>
</file>

<file path=ppt/ink/ink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7.096"/>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496 13,'0'0,"0"0,-3 0,-5-4,4-1,-7 2,7 3,-10 0,2 0,-3 3,-7 9,2-7,-2 3,-1 4,-7-4,8 0,-5 2,1-2,4-3,-5 4,5 2,-2 6,2 3,-3 0,1 6,6 2,3 2,0 5,4 1,3-1,8 1,4 1,11-4,7 7,4-6,8-2,3-2,5-4,-5-9,5-6,-5-9,2-2,1-10,-1-8,-9-4,-8 6</inkml:trace>
</inkml:ink>
</file>

<file path=ppt/ink/ink5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10.76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500 216,'0'-6,"0"0,0-5,-5-12,-5 6,1 6,-6 0,1-1,-5 7,-10 5,1 0,-1 11,0 0,-9 1,14 10,-14 1,10 17,-6-7,1 18,-1-5,15 16,-9 6,8 11,6 0,14 0,0 6,10 0,9-12,14-5,15-11,9-12,15-11,-1-17,11-17,-6-6,-5-5,1-6,0-17,-15 6</inkml:trace>
  <inkml:trace contextRef="#ctx0" brushRef="#br0" timeOffset="461">1330 1,'0'0,"0"17,-5 11,5 11,-5 24,-4 27,4 12,10 28,-20-6,11-5,-6-6,15-22,-5-18,-5-10,5-24</inkml:trace>
  <inkml:trace contextRef="#ctx0" brushRef="#br0" timeOffset="671">1234 702,'5'0,"5"0,4 0,5 0,10 0,-1 0,6 0,-1-6,5 1,1-12,4-6,0 6,4-6</inkml:trace>
  <inkml:trace contextRef="#ctx0" brushRef="#br0" timeOffset="861">1812 176,'0'6,"-14"11,4 5,1 6,4 23,-5 29,10 27,-5 12,1 0,4-1,0-5,4-16,1-7</inkml:trace>
  <inkml:trace contextRef="#ctx0" brushRef="#br0" timeOffset="1101">1965 1154,'4'-5,"6"-7,4 1,5 0,5 0,5 11,-5 0,-5 11,-5 11,-14 7,-5 16,-9 0,-5 0,0-5,5-12,4-5,10 0,10-6,9 0,9 5,1 6,9 12,-9 5,-5 12,-10-1,-5 1,-9-6,-14 5,-10-16,-14-6,0 0,-5-23,-5-11,10-5,5-18,4-5</inkml:trace>
  <inkml:trace contextRef="#ctx0" brushRef="#br0" timeOffset="2113">3291 187,'0'0,"-14"0,9-5,-14 5,10-6,-10 0,-5 1,0-1,0 6,-5 0,-9 0,5 11,-1 6,-9 12,-4 16,4 0,-5 23,5 0,0 17,5-1,14 13,14-13,15 1,14 0,10-11,19-18,14 1,-5-23,19-12,6-5,-6-17,0 6,-9-6,-10-11,-4-12,-15 0</inkml:trace>
  <inkml:trace contextRef="#ctx0" brushRef="#br0" timeOffset="2804">3831 216,'0'0,"0"0,0 0,0 0,0 0,4 17,6 11,0 40,-6 22,-4 23,-4 12,-1-1,0-5,5-23,0-11,0-23,0-22</inkml:trace>
  <inkml:trace contextRef="#ctx0" brushRef="#br0" timeOffset="3024">3745 821,'5'-6,"9"-5,10-1,-5-5,9 1,6-7,-1 17,-4-5,4 11,5 0,-4 0,-1 0,10 0,-9 0,4 0,-5-6,5 6</inkml:trace>
  <inkml:trace contextRef="#ctx0" brushRef="#br0" timeOffset="3275">4303 159,'0'0,"0"0,5 0,0 11,4 18,1 16,4 23,0 33,-9 18,-5 17,-5 5,-4 1,4-6,5-23,0-23,0-16,0-12</inkml:trace>
</inkml:ink>
</file>

<file path=ppt/ink/ink5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18.69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508 376,'10'-5,"-5"-12,-5-6,0 0,0 0,0 1,0 4,-10 1,-4 12,0 5,-6 0,-3 5,-16 12,-4 12,-5 11,-4 0,-10 22,9 6,1 18,13 5,1 0,24 5,19-5,9 0,24-17,24-5,0-24,15 1,-1-18,-9-11,5-11,-15-6,-4 0,-5-6,-5 0,-15-11</inkml:trace>
  <inkml:trace contextRef="#ctx0" brushRef="#br0" timeOffset="371">1034 280,'0'0,"-5"0,-4 5,4 12,-4 17,-1 29,0 22,1 35,-1 16,1 6,4 1,10-18,-5-17,0-23</inkml:trace>
  <inkml:trace contextRef="#ctx0" brushRef="#br0" timeOffset="561">876 917,'0'0,"5"0,10 0,8 0,6-6,14 0,5 1,5-1,9 6,-5 0,5-6,0-5,-4-1,-1 1,-9-6,-10 0</inkml:trace>
  <inkml:trace contextRef="#ctx0" brushRef="#br0" timeOffset="761">1603 274,'0'0,"0"0,0 11,0 18,0 11,0 22,0 23,0 35,-5 16,-4 12,-6 6,6-29,9-23,0-22,9-18</inkml:trace>
  <inkml:trace contextRef="#ctx0" brushRef="#br0" timeOffset="1082">1861 1309,'0'0,"10"0,-1 0,1 17,4 12,-9 27,-5 7,-5 22,-4 6,-11-11,-3 0,-11-7,10-27,-9-12,9-28,5-6,9-17,10-12,10-5,9 6,10 5,-1 23,6 11,-1 23,-4-5,9-1,-9 1,-1 5,1-23,0-11,-1-5</inkml:trace>
  <inkml:trace contextRef="#ctx0" brushRef="#br0" timeOffset="1542">2879 257,'0'0,"0"-12,-14 1,9 0,-14 5,-14 0,4 6,-9 12,-15 16,5 12,-9 17,0 11,4 12,10 16,14 7,10-7,19 7,15-12,23-12,10-10,23-12,1-23,9-12,0-16,-4 0,-10-18,-5-16</inkml:trace>
  <inkml:trace contextRef="#ctx0" brushRef="#br0" timeOffset="1853">3415 189,'0'0,"0"0,0 0,0 0,0 17,4 28,-4 29,0 34,5 29,-14-1,4-5,0-12,0-16,10-24,-5-22</inkml:trace>
  <inkml:trace contextRef="#ctx0" brushRef="#br0" timeOffset="2033">3367 837,'5'-6,"9"-5,10-6,5 0,4-6,10 6,-5 0,5 6,5 5,0 0,4 0,6-11,-10 12</inkml:trace>
  <inkml:trace contextRef="#ctx0" brushRef="#br0" timeOffset="2243">3988 103,'0'0,"0"0,0 17,0 17,0 23,0 29,0 22,0 28,-9 6,4-16,5-13,9-16,1-23,4-23</inkml:trace>
  <inkml:trace contextRef="#ctx0" brushRef="#br0" timeOffset="3125">4280 1167,'9'-6,"6"-5,-1-1,15 18,-1-6,6 17,-5 17,-6 35,-3 16,-20 17,-10-5,-19 5,-4-5,-15-12,5-22,0-6,5-35,9-10,5-24,19-16,10-17,10-1,18 6,-4 17,14 18,5 16,-1 12,6 5,4 6,-4-5,-1-1,-4-16</inkml:trace>
  <inkml:trace contextRef="#ctx0" brushRef="#br0" timeOffset="3656">5618 291,'5'-17,"5"-6,-1 0,-4-16,-5 4,0 7,-10 5,-9 1,-5 16,-14 6,-5 11,-10 18,-4 16,-5 12,0 11,0 12,4 28,15 6,15 11,18-11,20-12,28-5,24-23,24-23,14-11,15-23,-10-23,0 0,-19-11,-9-11</inkml:trace>
  <inkml:trace contextRef="#ctx0" brushRef="#br0" timeOffset="3976">6249 1,'0'17,"0"6,0 17,0 33,-14 13,4 39,-9 11,-10 18,10-12,5-5,-5-24,19-27,-5-29</inkml:trace>
  <inkml:trace contextRef="#ctx0" brushRef="#br0" timeOffset="4146">6068 723,'4'-5,"6"-7,9-5,5 6,9-12,15 12,0 5,0 0,4 1,-4 5,-5-6</inkml:trace>
  <inkml:trace contextRef="#ctx0" brushRef="#br0" timeOffset="4326">6756 41,'-5'0,"-5"17,6 11,-6 18,1 33,-11 18,-3 28,-1 17,-5 6,5-6,5-22,9-18,10-28,0-17,10-23</inkml:trace>
  <inkml:trace contextRef="#ctx0" brushRef="#br0" timeOffset="4537">6885 1025,'9'-6,"1"0,9-11,5-6,5 12,4 11,1 6,4 11,-9 23,-10-1,-10 13,-9-7,-5 1,-14 11,-5-18,5-5,10-11,4 0,5-12,14 1,10 5,19 11,-9 1,-1 22,-4 6,-15-6,-9 17,-10-11,-19 6,-14-12,-10 0,-14-11,5-6,-10-6,0-11,10-11,9-6</inkml:trace>
</inkml:ink>
</file>

<file path=ppt/ink/ink5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15.69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650 67,'0'-11,"0"-1,-10-5,5 6,5 0,-9 5,-1 6,10 11,-5 23,5 17,0 34,-5 17,5 17,-9 11,-1-5,1-12,-1-17,10-28,0-6,10-28,9-22,5-24</inkml:trace>
  <inkml:trace contextRef="#ctx0" brushRef="#br0" timeOffset="681">587 1850,'0'-5,"0"-12,0 0,-9 0,-1 0,-9 0,0 17,-10 11,-4 6,-1 6,-9 16,5 12,-5 17,-10 17,-4 17,0 11,4 6,5 17,19-6,15 0,24-22,14-12,9-16,20-18,4-17,10-17,5-11,4-11,-4-6,5-23,-11 1</inkml:trace>
  <inkml:trace contextRef="#ctx0" brushRef="#br0" timeOffset="1091">1109 1799,'4'-5,"-8"-7,4 1,0 11,4 17,-4 17,-4 40,-6 33,-4 23,-1 18,1 10,5-16,-1-18,15-22,-5-23,0-28</inkml:trace>
  <inkml:trace contextRef="#ctx0" brushRef="#br0" timeOffset="1292">932 2513,'9'0,"10"-6,10 0,9-5,15 0,14-6,0 5,-5-5,-9-5,9 5,-14 0,4 0,-9-6</inkml:trace>
  <inkml:trace contextRef="#ctx0" brushRef="#br0" timeOffset="1472">1740 1816,'0'0,"-10"12,1 10,-1 12,1 23,-6 34,-4 16,5 23,-10 23,10-6,-1-5,15-23,5-23,5-17</inkml:trace>
  <inkml:trace contextRef="#ctx0" brushRef="#br0" timeOffset="1682">1740 2892,'0'-6,"5"-16,9-1,-4 0,9 6,5 12,-5 10,5 18,-10 5,-4 23,-5 0,-5 12,-10-7,0 1,-9-12,0-11,10 0,-1-11,10-12,14-11,6 0,3 6,11 5,-5 6,4 23,-19-6,-4 11,-10 0,-5 0,-9 6,-10-5,-14-12,-1-12,6 1,-5-17,4-6,10 0</inkml:trace>
</inkml:ink>
</file>

<file path=ppt/ink/ink5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11:35.37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2145 2199,'0'0,"-9"0,-4 0,-5 0,-5 0,1 6,0-1,4-5,5 0,4 0,-9 0,9 0,9 5,-13-5,13 5,-5 0,5 0,0 6,5-1,13-5,4 0,9 1,14-6,12 0,1-6,9 1,9 0,9-5,4 5,4-6,5 1,0 0,-4-6,-1 11,5-6,-4 6,-1-5,-8 0,-5 10,-4-6,-18 12,-5-6,-12 0,-15 0,-8 5,-5 5,-13 6,5-6</inkml:trace>
  <inkml:trace contextRef="#ctx0" brushRef="#br0" timeOffset="781">1989 2996,'0'0,"0"0,-9 0,5 0,-1 0,1 0,-5 0,9 0,-14 0,5 5,5 0,4 0,0-5,0 6,0-6,0 0,0 0,4 0,14 5,0 0,13-5,5 0,13 0,0 0,4 0,10-5,-1-6,9 1,5-5,4-1,5 6,-14-1,9-4,-8 10,-5 0,-10 5,1 0,-13-11,-1 6,1 0,0-6,-5 6,-5 5,5 0,-4 0,-9 0,-5 0,5 0,-1 5,-3-5,-5 6,-1-6,6 0,-1 0,-4 0,0 5,-5-5,-4 0,-5 0,-4 5,0 0</inkml:trace>
  <inkml:trace contextRef="#ctx0" brushRef="#br0" timeOffset="3846">3954 2655,'0'0,"0"0,0 0,0 0,0 0,0 0,0 0,0-6,0 6,-5 0,5 0,0 0,0 0,0 0,0 0,0 0,0 0,0 0,0 0,0 0,0 0,0 0,0 0,0 0,0 0,0 0,0 0,0 0,0 0,0 0,0 0,5 0,-1 0,0 0,1 6,8-1,-8 0,4 5,4-5,5 6,-5-1,5 0,0 6,9-1,-5 11,9 16,0-11,5 5,8 11,1-1,8 1,-4-1,9 6,-4-6,4 1,0-11,-9 0,-5 6,1-6,-1-5,-8-5,-5 5,5 0,-10 5,-3-10,-1 0,0-5,0 5,-4-1,0-9,-5-1,1 1,-5-6,4 1,-8-6,4 5,-5-10,-4 10,0 1,0-1,0 6,-4-6,-5 6,4-1,-8 1,8-16</inkml:trace>
  <inkml:trace contextRef="#ctx0" brushRef="#br0" timeOffset="13449">572 2003,'0'0,"0"0,0-11,-4 6,-10-5,6 0,-1-1,-5 6,-4-5,1 5,-6 5,-8 0,4 5,-8 10,-1 1,1 10,-6 10,1 0,5 5,-1 11,0 0,1 15,8 0,5 11,4-11,9 6,9-1,9-10,9-5,9-5,13-11,18-10,-1 0,15-15,-1-6,0-5,-4 0,-5 6,-8-11,-10 0,-3 0,-19 0,-4 0,0 0,-10 0,1-21</inkml:trace>
  <inkml:trace contextRef="#ctx0" brushRef="#br0" timeOffset="14000">1053 1941,'0'0,"0"0,0-5,0 5,0 0,0 10,9 21,-4 21,4 25,-9 22,0 9,0 11,0-5,-5 0,5-11,5-5,-5-15,-5-21,5-10,0-16</inkml:trace>
  <inkml:trace contextRef="#ctx0" brushRef="#br0" timeOffset="14231">991 2582,'0'-15,"0"9,13 1,1 0,4-5,4 5,5-1,-1 1,10 0,0 5,-1 0,-4 0,1 0,-6 0,-3 0</inkml:trace>
  <inkml:trace contextRef="#ctx0" brushRef="#br0" timeOffset="14451">1356 2065,'0'0,"0"0,0 10,5 11,-1 5,1 20,4 22,-9 20,0 10,0 16,0-1,-5-9,5-1,0-30,0-1,0-20,0-16</inkml:trace>
  <inkml:trace contextRef="#ctx0" brushRef="#br0" timeOffset="14831">1499 3130,'0'0,"0"0,0-5,4 0,1 0,-1 0,1 0,-1 5,5 0,4 0,-8 15,-5 21,0 1,0 19,-9 1,-4 11,-10 4,1-5,-14 6,10-6,-1-26,0-10,5-5,9-26,8-15,5-11,9 5,13-10,1-5,8 20,0 6,14 10,-5 16,0 20,0-5,-5 0,-3 5,-6-5,1-5,-5-5,-8-1,-1-15</inkml:trace>
  <inkml:trace contextRef="#ctx0" brushRef="#br0" timeOffset="16153">3998 2587,'0'0,"-4"0,-1 11,5-11,-4-6,-1 6,5 0,0 0,0-5,5-5,-1-6,10 1,3-11,1 0,9-15,4-1,14-9,4-6,22-16,0-4,18 4,5-15,4 1,-9-12,4-9,-12-1,8 11,-14 10,-8 10,-9 16,-4 16,-19 4,-12 21,-14 11,-9 10,-5 5</inkml:trace>
  <inkml:trace contextRef="#ctx0" brushRef="#br0" timeOffset="16774">5980 156,'0'-10,"0"-11,0-5,0 0,0 6,0 15,-4 5,-9 15,13 26,-5 16,-8 42,-5 30,-9 16,5 0,4-1,0-25,14-15,-5-16,9-16,0-30,9-17</inkml:trace>
  <inkml:trace contextRef="#ctx0" brushRef="#br0" timeOffset="17015">5918 751,'0'-5,"9"-6,4 1,5 0,18-1,4 1,0-5,9 9,0 1,-4 5,-1 0,-4 0,-9-5,-4-5</inkml:trace>
  <inkml:trace contextRef="#ctx0" brushRef="#br0" timeOffset="17205">6430 1,'0'0,"0"0,0 5,0 11,0 15,5 15,-5 21,0 27,0 40,-18 16,14 5,-10 0,1-20,8-11,1-15,8-27,-4-19,5-12</inkml:trace>
</inkml:ink>
</file>

<file path=ppt/ink/ink5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11:56.57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17 936,'0'0,"0"0,0 0,0 0,-4 0,4 0,0 0,0 0,0 0,0 0,-9 0,9 0,0 0,0 0,0 0,0 0,0 0,-4 0,4 0,0 0,0 0,0 0,0 0,0 0,0 0,0 0,0 0,0 0,0 0,0 0,0 0,0 5,0 6,0-6,0 0,0 5,4 1,5-6,0 11,0-1,0-4,0 4,0 1,-1-1,1 1,-4 5,4-6,0-4,-5-1,5 0,0 1,4-1,-4 1,5 9,-1-14,0 4,5 0,-5 1,-4-6,0 0,0 0,-4 1,-1-1,1 0,-1 5,1 11,-1-5,0-6,1 6,-1-6,-4-5,0 6,0-6,0-5,0 5,0-5,5 0,-5 0,0 0,0 10,0-10,0 11,0-6,0 0,0 0,0 1,0-6,0 5,0 0,0 5,0-4</inkml:trace>
  <inkml:trace contextRef="#ctx0" brushRef="#br0" timeOffset="5317">401 1502,'-5'0,"1"0,4 0,0 0,0 0,0 0,0 0,0 0,-5 0,5 0,0-5,0 0,0 0,0-6,5 1,-1 0,5-6,9-5,9-10,-1 10,6-5,3-5,10-10,-5 4,9-10,9 6,0-11,0 5,0-5,4-5,0 5,1-5,-1 5,1 0,3 0,6 0,-5 5,-5 1,5 4,-5 6,5-11,-9 0,4 1,-4-1,-4 0,-1 0,-4 11,-4 0,-9 4,-10 12,1 4,-9 0,-5 11,-4 0,-9 5,0 0,0 0,-9 10,0 1,-4-1,0 1,4 4</inkml:trace>
  <inkml:trace contextRef="#ctx0" brushRef="#br0" timeOffset="6369">2246 126,'0'0,"0"0,0-5,0-1,9 1,-9-16,0 16,-5 0,10 5,-5 0,4 0,-4 0,0 0,0 0,4 0,5 0,-4 0,8 5,-4 16,4-11,5 11,0-5,9 10,-9 0,13 15,-4-4,8 14,1-9,4 5,9 10,0 0,5 11,-1 4,0 1,14 5,5-10,-1-6,5 0,4-10,13 5,-3-10,-10-5,5 4,-14 1,0-16,-8 16,-10-11,-4-10,0 11,-13-17,-1 1,-8 0,-5 0,1-11,-10 1,-4-1,0 0,-9-4,0 4,-5-5,1 6,-5-1,0 0,5-4,-5-6,4 0</inkml:trace>
</inkml:ink>
</file>

<file path=ppt/ink/ink5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11:06.15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29 5595,'0'0,"0"0,0 0,-6 0,-5 5,11 1,-6-1,1 6,5-5,0-6,0 0,0 0,0 0,0 0,0 0,0-11,5 0,6-6,12-10,11 0,6-6,5-11,17-6,12-10,10-1,7-10,16-6,-11-6,18 6,-7-11,6 6,0-12,12-4,-1-12,6 0,0 5,0 12,-11 10,0 1,-12 10,-11 12,-16 5,-24 11,-11 5,-11 7,-5 4,-18 17,-11 0,0 6,0 5,0 0</inkml:trace>
  <inkml:trace contextRef="#ctx0" brushRef="#br0" timeOffset="1001">2483 3693,'0'0,"0"0,0 0,0 0,0 0,6 0,-6 0,0 0,0 0,0 0,11 0,-11 0,6 0,-6 0,5 0,1 6,11-1,-11 12,5-12,6 6,6 0,-6 11,5-6,12 1,-11 10,5 1,-5 5,5 0,6 5,0 6,0 0,5 6,12 5,0 0,11 0,0 0,1 0,-7 0,1 5,-1-5,1 6,-1-6,7-1,4 7,-4-12,-1 6,6-11,0 6,5-6,1 0,-1-6,-11 1,-5-1,-1-5,-5 0,0 11,-5-5,-13-6,13 11,-7-11,-5 0,11 5,-11-10,0-6,-5 0,-7-1,-5-4,-6-6,-5-6,5 1,-5-1,-6 1,0-1,0-5,-6 0,-11 0,17 0</inkml:trace>
  <inkml:trace contextRef="#ctx0" brushRef="#br0" timeOffset="2534">2523 3682,'0'0,"0"0,0 0,0 6,-6-1,6 1,0 10,0-5,0 0,-6 0,6 5,-5-10,-7 5,7 0,-1-6,0 1,6-1,0-5,0 0,0 0,0 0,0-5,0-1,0 1,0-12,-5-10,5 11,0-17,5 0,-5-17,6-10,5-6,1 0,-7-17,7 1,-7-12,1-5,0-11,5-5,-11 0,0 16,0 11,0 11,0 11,0 16,0 1,0 16,-6 0,6 5,-5-5,5 6,0-1,0 6,0-11,0 11,0 6,0-1,0 6,-6 6,6 5,0 5,0 6,0 6,0 5,17 0</inkml:trace>
  <inkml:trace contextRef="#ctx0" brushRef="#br0" timeOffset="3826">2834 362,'0'-6,"0"1,0-6,0 0,-6 0,-5 0,5-6,-5 12,5-6,-5 0,-6 5,6-5,-6 6,5-6,-5 5,0 6,-5 0,-7 11,-4 0,-7 11,-5 6,5-1,-5 17,0-5,11 10,-6 1,12-1,0 17,-1 11,12-11,12 17,5-6,5-11,12-6,17-5,0 0,17-17,0 6,6-22,5 0,-6-11,-5-5,0-6,-6-6,1-16,-7-11,1-5,-1-23,-10-5,-1-10,-6-1,-5-6,-17 6,0-16,-11 5,0-6,-17 1,5 10,-11 6,0 22,0 6,-11 21,11 12,6 16,11 16,0-5,17 6,5 5,7-6</inkml:trace>
  <inkml:trace contextRef="#ctx0" brushRef="#br0" timeOffset="4607">3428 175,'0'0,"0"0,0-6,-6 6,0 0,1 0,-7 11,7 17,-7 16,-5 11,0 27,6 6,0 6,-6 10,5 1,7-12,5-16,0-11,5-6,-5-21,0-6,6 0,-6-11</inkml:trace>
  <inkml:trace contextRef="#ctx0" brushRef="#br0" timeOffset="4897">3292 851,'0'-5,"0"-6,5 0,12 0,6-6,17 6,5 0,6 0,5 0,12-5,-6 5,12 0,-6 5,5-5,-5-5,-6 5,1-6,-18 12,-6-12,-10 12,-12-1</inkml:trace>
  <inkml:trace contextRef="#ctx0" brushRef="#br0" timeOffset="5258">4146-1,'0'0,"0"0,5 0,1 0,0 17,-1 10,7 23,-7 26,-5 23,0 22,0 22,0-5,-11-6,17-11,-6-23,0-15,0-12,5-21,-5-12,0-5,0-11,0-11,0-5,0-6</inkml:trace>
</inkml:ink>
</file>

<file path=ppt/ink/ink5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51.76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12 1587,'0'0,"0"0,0-6,0 0,0 6,-6 0,-1 0,7 0,0 0,0 0,0 0,0 0,0 0,0 0,0 0,0-7,0 1,7-13,6 13,0-13,0-6,0 0,13-7,1-6,-1 1,13-7,0-7,7 1,0 0,6-1,21 1,-14-13,6 6,14 1,-1-7,8 0,-8 6,-6-6,7 6,6-6,-6 7,-7-1,0 7,-7-1,-6 1,-13 12,0 1,-13 11,-7 7,-6 7,-1-7,1 6,-7 1,7-1,-7-12,7 12,-1 1,-6-1,0 7,-6 6,-7 0,0 0,0 6,0 1,0-7,6 6,8-6</inkml:trace>
</inkml:ink>
</file>

<file path=ppt/ink/ink5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52.86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 1,'0'0,"0"0,0 0,0 0,0 0,0 0,0 0,0 6,0-6,0 0,0 0,0 0,0 0,0 0,0 7,0-7,0 0,0 0,0 0,0 6,0 0,0 1,0-1,0-6,7 0,-1 0,-6 0,0 0,7 0,-7 0,6 6,1-6,-7 0,6 0,1 0,6 6,0 1,7 12,0-13,6 7,7-1,6 7,-6-6,7 6,12-7,-6 13,7-6,6 0,7 6,-1-6,1 13,0-1,-7-6,0 13,7 6,0-6,-7 6,7 0,-7-6,20 13,-14-14,-12-5,13 12,-7-6,-13 0,13 6,-7-7,-5 1,5 6,-6-6,-6-6,6 12,0-6,-7-13,0-6,1 6,6 0,-13 0,0-6,-7 0,7 6,-7 0,0-6,-6-6,-7-7,-6 7,-1-7,-6-6,0 0,-6 0,-1-6,-6-7,0 7</inkml:trace>
</inkml:ink>
</file>

<file path=ppt/ink/ink5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54.23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 1566,'0'0,"6"0,-6 0,0 0,7 0,0-6,-1-1,1 1,-7 0,0 0,0 6,0-7,6-5,-6-1,7 1,6-1,-7 0,14-5,-13 11,19-5,0-1,0-12,13 0,1-7,6-5,6-14,13 1,7-25,-6 12,19-6,0 6,13-6,-19 6,-1 6,-6 0,0 13,-6-12,-7 12,6 0,-13 0,1 0,-1 0,7 0,-20 6,14 0,-7-6,-1 13,-5 6,6 0,-14-1,1 14,-7-13,7 12,-7 1,-6-7,-1 12,1 7,-13 0,-1 0,-6 0,0 0,0 0,0 0</inkml:trace>
</inkml:ink>
</file>

<file path=ppt/ink/ink5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8:55.42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 1,'0'0,"0"0,0 6,0 7,0-7,0 0,-6 1,6-1,0 0,0 1,0-1,0 7,0-13,6 6,1 13,6-13,0 0,-6 1,6-1,0 0,6 1,1-1,0 7,6-7,7 0,6 7,-6 6,6 0,0-7,7 7,-13 6,19 1,-6-1,19 13,-6-1,13 1,0 13,6-7,1 6,-7-12,0 0,-13 13,6-14,-6 1,-7-6,0 6,-6-7,0 7,0 0,-7-7,13 1,-25-7,5 13,1-19,0 6,6-6,-6 0,-1-6,-6 12,7-13,-13 7,-7 0,7-6,-7-1,-7-5,1 5,-1-5,-6 5,0 1,0-7,0-6,0 0</inkml:trace>
</inkml:ink>
</file>

<file path=ppt/ink/ink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29.32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0,'0'0,"0"0,0 0,8 0,-4 0,7 0,0 0,16 0,-5 4,5-2,-1 1,5 0,2-1,-7-2,5 4,-5-1,8-3,0 0,0 0,4 0,-11-3</inkml:trace>
</inkml:ink>
</file>

<file path=ppt/ink/ink6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9:07.10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1644 1409,'0'0,"0"0,0 0,0 0,0 0,0 0,0 0,0 0,0 0,0 0,0 0,0 0,0 0,0 0,0 0,0 0,0 0,0 0,0 0,0 0,0 0,0 0,0 0,0 0,0 0,0 0,0 0,0 0,0 0,0 0,0 0,0 0,0 0,0 0,0 0,0 0,0 0,0-7,-13 7,13 0,0 0,0 0,-6 0,-1-6,0 0,1-1,-1 1,1 0,-1 0,-6-1,6 1,1-6,-7 5,6-5,-6-7,0 0,-1 0,-5-6,-1 7,7-14,0 13,-7 1,7-1,0 6,-1-5,-5 5,12-6,-6 7,-14-7,14 6,-6 1,-8-1,7-5,-6 11,0-12,-1 7,8 6,-1-1,-6-5,6 6,0-7,0-6,1 7,-8-1,7-18,-12 18,5-18,1 12,-14-18,7 12,0 6,1 0,5 0,-6-12,7 12,-7 0,13 1,-6-1,6-6,-6 6,-1 0,8-6,-1 0,0-6,-6-1,-1 7,8 0,-14-6,6 6,8 0,-8 6,1-12,6 12,-6-6,-7 0,0 0,0 0,7 0,6 6,7 6,0 7,0 6,13 0,0 6,13 7,0-1</inkml:trace>
</inkml:ink>
</file>

<file path=ppt/ink/ink6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9:08.95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1701,'0'0,"0"0,0 0,0 6,0 1,0-7,0 0,0 0,0 0,0 0,0 0,0 0,0 0,0 0,0 0,0 0,0 0,0 0,0 0,0-7,0 1,6-7,-6-6,7 13,0-13,-1 7,1-7,-1 0,7 0,-6-6,6 6,-7-6,1-1,6 1,0-6,0-1,13 13,-19-12,12 6,8-19,-1 6,0 6,0-18,0-1,7 1,-1-7,8 7,-8-19,14 6,-13-7,13 7,-7 0,-7 7,-5 5,-1 7,6-6,-5 12,12 0,-7 0,1 1,0 5,0 1,-1-7,-6 13,7-1,0 7,-7 1,-13 5,7-6,-7 13,0-7,0 7,-7-7,7 7,-6 0,-1 6,1 0,-7 0,6 0,1 0,-7 6,0 13</inkml:trace>
</inkml:ink>
</file>

<file path=ppt/ink/ink6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9:11.04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 2100,'0'0,"0"0,0 0,0-6,0 6,0 0,0 0,0 0,0-7,0 1,0 0,0 0,0-1,0-5,0-1,0 7,0-7,0 7,6-7,1 1,0-7,-1 6,1-6,-1 1,1-1,6 0,7 0,-14-6,20-7,-13-5,14-1,5 0,-5-6,-1 6,0 1,0-1,1 0,5 7,-12-13,13-1,13 8,-14-7,14 0,0 0,7 0,-1 0,14 0,-7-19,0 12,-7 1,14-7,-14 7,7-7,-7 7,1 6,-1-6,7 6,-13 6,0-12,0 6,6-7,-12 1,6 0,-7-1,0 7,-13 0,1 6,5 13,-12 0,0 6,-7 7,0 5,0-5,0 12,-6 0,-1 0,-6 0,0 0</inkml:trace>
</inkml:ink>
</file>

<file path=ppt/ink/ink6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9:47.28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11 8,'0'0,"0"0,0 0,0 0,0 0,0 0,0 0,0 0,-6 0,-1 0,7 0,0-7,0 7,0 0,0 0,0 0,0 0,0 0,0 0,0 0,0 0,0 0,0 0,0 0,0 0,0 0,0 7,0-7,0 6,0 0,0 7,0-7,7 7,-1-1,8 1,-1 6,0-7,0 1,14 0,-14 6,13 0,0-1,-6 8,7-1,6 6,13 1,6 18,1 1,13 18,0-12,13 13,-7-14,1 14,13-14,6 1,-7 0,-5 6,5-12,-6-1,-13 0,-20-5,7 11,-7-18,-20 13,-6-13,0-7,0 7,0-7,-1-5,-6-1,1-6,-8 6,7-6,-6 0,0-6,-14-1,7-6,0-6,0 0,0-6,0-13,-7-6</inkml:trace>
</inkml:ink>
</file>

<file path=ppt/ink/ink6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09:49.68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5 10,'0'0,"0"0,0 0,0 0,0 0,0 0,0 0,0 0,0 0,-6 0,6 0,-7 0,7 0,0 0,0 0,0 0,0 0,0 0,0 0,0 0,0 0,0 0,0 0,0 0,0 0,0 0,0 0,0 0,0 0,0 0,0 0,0 0,0 0,0 0,0 0,0 0,0 0,0 0,0 0,0 0,0 0,0 0,0 0,0 0,0 0,0 0,0 0,0 0,0 0,0 0,0 0,0 0,0 0,0 0,0 0,0 0,0 0,0 0,7 0,-7 0,6 0,-6 0,0 0,0 0,7-7,-7 7,0 0,0 0,6 0,-6 0,0 0,0 0,0 0,0 0,0 0,0 0,0 0,0 0,0 0,0 0,0 0,0 0,0 0,0 0,0 0,0 0,0 0,0 0,0 0,0 0,0 0,0 0,0 0,7 0,-7 0,0 0,0 0,7 0,-1 0,-6 0,7 0,-7 0,0 0,0 0,6 0,1 0,0 0,-1 0,7 0,-6 0,-7 0,0 0,7 0,-1 0,-6 0,0 0,13 0,-6 0,-7 7,7-7,-1 6,7-6,-6 6,6-6,-6 6,6 1,-6 5,6-12,-7 6,8 0,-8-6,7 0,1 0,-8 7,7-7,-6 0,0 0,-7 6,0-6,13 6,-7-6,8 0,-8 0,7 0,7 6,0-6,0 7,6-7,1 6,-8-6,8 6,-7-6,6 6,7 1,-7-7,14 0,-7 0,13 0,-6 0,6 0,7 0,-20 0,6 0,1 0,6 13,0-13,1 6,-1-6,7 0,-7 0,-7 6,7-6,1 0,-1 0,-7 0,1 0,-7 0,0 0,7 0,-14 7,0-1,1 0,-1 0,-6 7,0-7,0-6,-7 6,-7-6,14 7,-13-1,-1-6,-6 0,0 0,0 6,0 6,-6-5,-1 5,-6 1</inkml:trace>
</inkml:ink>
</file>

<file path=ppt/ink/ink6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4:36.40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907 1967,'0'0,"0"-4,0-3,-4 3,-3 1,4-1,-8 4,0 0,1 0,-5 0,5 0,-4 0,3 4,-7 3,4 4,-4-1,-6 8,2 11,-6-4,-4 11,-7 8,7 2,-3 1,6 7,4 8,11 2,3-2,11 2,8 1,9-7,12-8,3-6,10-5,-3-10,7-11,0-4,1-14,-1 0,-4-3,-6-8,-1 0,-6 0,-8 1,-3-5</inkml:trace>
  <inkml:trace contextRef="#ctx0" brushRef="#br0" timeOffset="1">1237 2067,'0'0,"0"0,0-3,0 3,0 3,0 12,-4 6,1 23,3 13,3 19,-3 7,0 7,0-7,0-4,0-11,0-6,0-19,0-4,0-17,0-8</inkml:trace>
  <inkml:trace contextRef="#ctx0" brushRef="#br0" timeOffset="2">1198 2356,'0'0,"0"3,0 8,0-4,7 4,7 0,7 0,4-4,10 0,15-7,3 0,-7 0,8-7,-8 0,0-1,-7 1,-11 0,-3 7</inkml:trace>
  <inkml:trace contextRef="#ctx0" brushRef="#br0" timeOffset="3">1726 2006,'4'7,"-15"8,7 3,-3 7,4 11,3 18,-4 14,8 23,-4-1,-4 3,4 1,-7-4,7-18,0-11,0-14,7-7,0-22,0-15</inkml:trace>
  <inkml:trace contextRef="#ctx0" brushRef="#br0" timeOffset="4">1815 2784,'0'0,"0"-7,0-4,3 4,4-4,4-3,-4 14,7 0,1 7,-1 7,-4 15,-6 0,-4 3,0 4,-4-7,-3 4,-3-12,3-6,3-1,0-3,8-4,-4 0,7-3,7-1,4 8,0 4,-8 6,1 1,-4 7,-7-4,-7 0,-4 0,-6 4,-8-4,0-7,-3 0,3-10,4-8,3-15,7-10</inkml:trace>
  <inkml:trace contextRef="#ctx0" brushRef="#br0" timeOffset="5">2347 2222,'-4'0,"-6"0,6 4,-3-1,0-3,3 0,4 0,0 0,7-3,8-8,13-3,8-4,10 0,3-11,12 0,-5-3,12-4,-1 0,11-15,0 8,-3 0,-4-1,-11 8,-14 4,-11 10,-10 8</inkml:trace>
  <inkml:trace contextRef="#ctx0" brushRef="#br0" timeOffset="6">3947 868,'0'-4,"0"-6,0-5,0 4,-8 1,1 2,-3 5,-4 3,-8 0,1 3,-7 12,-8 6,-6 5,-5 13,-2 4,-1 11,8-7,13 14,8-10,7 7,21-1,7-3,18-3,7-5,4-2,3-12,7 4,-4-18,8-7,-7-7,3-4,-7-8,-3-10</inkml:trace>
  <inkml:trace contextRef="#ctx0" brushRef="#br0" timeOffset="7">4539 936,'-7'4,"-4"-4,8 0,-12 0,5 0,6 0,4 0,4-4,10 4,14-3,4 3,4 7,10 0,-4 8,-3-8,0 0,-3 4,-4 3,-4-10,-6 3</inkml:trace>
  <inkml:trace contextRef="#ctx0" brushRef="#br0" timeOffset="8">4479 1322,'-7'0,"-4"3,4 1,3-4,4 0,11 0,7 0,6 0,5 4,6-1,4-3,4 0,3-3,-3 3,-4-4,0 0,-4 1,-3-4,-7-1,3 1</inkml:trace>
  <inkml:trace contextRef="#ctx0" brushRef="#br0" timeOffset="9">5628 861,'0'-7,"0"3,-4 0,-3-3,-3 0,6 3,-10 1,-4 3,0 0,-3 7,-7 4,-4 14,0 11,-4 4,1 3,-4 18,7-7,4 11,13-4,8 0,11-7,14-7,10-11,18-7,7-15,11-10,-4-4,4 0,-11-4,1-3,-8-4</inkml:trace>
</inkml:ink>
</file>

<file path=ppt/ink/ink6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4:36.41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-119 1626,'0'0,"-7"0,3 4,1-1,-8 5,4-5,-4 1,8 0,-4-1,3 1,4-4,0 0,0 0,7-7,4-4,14-4,-1-6,8-5,7-3,11 1,0-12,14-3,-1-8,5-3,-4 7,-11 4,-7 10,-7 8,-14 10,-11 12,-3 3</inkml:trace>
  <inkml:trace contextRef="#ctx0" brushRef="#br0" timeOffset="1">1264 345,'4'-4,"3"-3,-3 0,-4-4,3 0,-6 4,-4-7,-1 6,-6 5,-7 3,-4-4,0 19,-3-5,-4 5,-3 3,-5 7,12 8,-11 3,4 7,6 4,8 0,3 3,15 1,-1 7,15-8,10 1,4-1,7-14,10 0,-3-14,4-7,10-12,-3-3,0-7,-4 0,-4-4,-3 0,-7 0</inkml:trace>
  <inkml:trace contextRef="#ctx0" brushRef="#br0" timeOffset="2">1658 172,'0'0,"0"0,0 0,-3 10,3 5,-4 17,1 8,-1 11,-3 17,3 15,-3 4,0 3,-3 0,10-14,0-11,0-7,0-15,0-10,0-8</inkml:trace>
  <inkml:trace contextRef="#ctx0" brushRef="#br0" timeOffset="3">1552 720,'0'0,"0"0,0 0,0 0,0 0,7 0,4 0,6-3,8-5,7 8,-4-3,8-1,7-3,-4 0,3 0,-6-8,-4-3,-1 11</inkml:trace>
  <inkml:trace contextRef="#ctx0" brushRef="#br0" timeOffset="4">2066 168,'0'0,"-3"11,-1 0,1 7,-4 14,3 15,-3 18,-7 11,7 14,-11 4,4 3,7-10,-4-15,11-10,0-12,0-21,7 0,0-25</inkml:trace>
  <inkml:trace contextRef="#ctx0" brushRef="#br0" timeOffset="5">2105 940,'0'0,"4"-3,3-4,0-4,7-4,0 8,4-4,7 8,3 3,1 3,-1 12,-7 6,-3 1,-11 11,-7-1,-3 1,-11 6,-4-14,-3 1,3-8,0-4,11 4,3-3,4-1,11 1,3 10,4-3,0 6,-4 5,-3 3,-4-4,-7-3,-7-3,-8-8,-6-8,-7 1,-4-7,0-4,-4 0</inkml:trace>
</inkml:ink>
</file>

<file path=ppt/ink/ink6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4:36.41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-70-280,'0'0,"0"0,-3 0,-1 0,0 0,1 4,3 3,0 4,3 3,12 8,6 7,7 7,11 3,7 1,11-4,-1 4,1-8,-4 0,0-10,-7 0,-10-1,-4-3,-8-3,-6-4,-7-1</inkml:trace>
  <inkml:trace contextRef="#ctx0" brushRef="#br0" timeOffset="1">879-212,'0'0,"0"0,-4 0,1 0,-1 11,4 11,0 14,0 22,0 25,-7 21,0 4,-3 8,-1-5,4-13,3-15,1-18,-1-19,4-2,7-23,-3-10,6-7</inkml:trace>
  <inkml:trace contextRef="#ctx0" brushRef="#br0" timeOffset="2">879 394,'0'0,"0"0,0 0,7-3,7-1,11 0,7 1,3 3,8-7,3-1,0 5,3-8,-3 0,4 4,-8-8,-6 1,-4 0</inkml:trace>
  <inkml:trace contextRef="#ctx0" brushRef="#br0" timeOffset="3">1435-71,'0'0,"0"0,0 0,0 18,-4 4,-3 17,0 12,-4 14,1 18,-4 7,-4 7,4-14,7-7,0-11,7-15,0-7,7-14,-4-14,15-15</inkml:trace>
</inkml:ink>
</file>

<file path=ppt/ink/ink6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4:36.42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237 219,'0'-4,"0"1,4 3,3 0,-4 3,8 19,-4 10,4 12,3 31,-7 4,0 15,-7-4,0 7,0-7,-7-15,7-13,7-8,-14-22,7-3</inkml:trace>
  <inkml:trace contextRef="#ctx0" brushRef="#br0" timeOffset="1">273 831,'7'0,"7"-7,4-1,14 1,7 0,7 0,11 0,0 7,3 0,1 0,-8 0,1 0,-12 0,-3 0</inkml:trace>
  <inkml:trace contextRef="#ctx0" brushRef="#br0" timeOffset="2">874 273,'-4'0,"-3"0,-7 7,7 4,0 18,0 28,3 8,0 14,4 15,-7 10,-3 1,-1 2,7-20,4-12,0-13,8-23,6-17</inkml:trace>
</inkml:ink>
</file>

<file path=ppt/ink/ink6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4:36.42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-96 189,'0'-3,"0"-8,0 3,0 1,0 4,0-5,4 1,-4 7,3 0,1 15,3 14,8 10,-1 16,0 3,5 0,2 0,8-7,-3-11,-1-8,0-3,-7-11,0-3,-3-4</inkml:trace>
</inkml:ink>
</file>

<file path=ppt/ink/ink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30.23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489 3,'0'0,"-7"0,3 0,0 0,-3 0,-4 0,-1 0,-8 0,2-3,-6 3,-3 3,5 2,-5 2,5-2,-1 7,-3-2,-1 5,7-4,-2 9,-2-6,6 4,-5 4,3 2,2 4,-1 6,3 1,-2 7,11-4,7 7,0-7,7 0,11 3,13-4,7-5,3-7,9-2,3-9,2-6,-2-5,-4-3,-3-3,3-7,-11-2,-7 0,-5 1</inkml:trace>
</inkml:ink>
</file>

<file path=ppt/ink/ink7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5:01.02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21-80,'0'-4,"-3"-3,0 1,-1 6,-3 6,4 22,-4 13,4 21,-7 18,0 13,-1 17,1-3,3-10,4-8,3-20</inkml:trace>
  <inkml:trace contextRef="#ctx0" brushRef="#br0" timeOffset="1">-50 485,'7'-3,"3"3,7 3,7-3,13 7,-3-3,10-4,-7 0,7-4,0-3,-3 1,-7-5,7-3,-14 4</inkml:trace>
  <inkml:trace contextRef="#ctx0" brushRef="#br0" timeOffset="2">496-163,'0'0,"0"10,-4 14,4 14,0 21,0 17,0 10,-3 18,-7 13,0 4,0-11,-1-17,1-17,10-17,0-21</inkml:trace>
</inkml:ink>
</file>

<file path=ppt/ink/ink7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5:01.03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-124-64,'0'0,"0"0,3 0,4 0,0 0,6 7,4 13,10 15,0 16,7 7,-1 1,1 2,7 1,-8-7,4-10,-6-11,-4-10,-4-7,-3-10,-6-14</inkml:trace>
</inkml:ink>
</file>

<file path=ppt/ink/ink7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5:01.03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36 1253,'0'-3,"0"-4,-7 0,0 4,4-8,-7 4,-4 11,-3-1,-6 8,6 3,-10 6,-4 8,-6 3,0 4,0 10,-4 10,4 0,7 7,3 4,10 3,7-3,10-1,13-2,17-12,14-9,10-1,4-20,3-7,0-7,3-7,-10-10,-7-1,1-3,-8-6</inkml:trace>
  <inkml:trace contextRef="#ctx0" brushRef="#br0" timeOffset="1">354 1164,'0'0,"0"0,0 7,0 3,0 14,3 7,-3 21,3 21,-3 16,0 12,-3 2,-4-2,7-18,0-14,7-18,0-16,-1-11</inkml:trace>
  <inkml:trace contextRef="#ctx0" brushRef="#br0" timeOffset="2">333 1620,'0'0,"0"0,7 0,3 0,7 0,10 0,10-4,4 8,6-15,7 4,0-3,0 0,-3-1,-3-2</inkml:trace>
  <inkml:trace contextRef="#ctx0" brushRef="#br0" timeOffset="3">854 1243,'-3'10,"-1"8,-3 9,7 8,0 13,0 15,0 19,0 8,-3 0,0-7,3-10,0-18,6-10,1-14,0-17</inkml:trace>
  <inkml:trace contextRef="#ctx0" brushRef="#br0" timeOffset="4">1013 1945,'-4'0,"4"0,-3 0,3 0,0-4,3 1,4 3,7 0,3 7,-1 3,-2 7,0 4,-4 3,-7 4,-3 3,-3-3,-4-1,-7 1,1-7,-1-1,8-9,-1-1,7 0,3-3,4 7,6-3,4 2,-6 1,2 10,-3-3,-10 0,-7 7,1-4,-11 0,-4-7,-2-3,-14-7,3-7,-3-10,6-15</inkml:trace>
  <inkml:trace contextRef="#ctx0" brushRef="#br0" timeOffset="5">1439 1444,'0'0,"-7"0,4 0,3 0,0 0,3-4,7-6,7-8,3 1,7-4,11-10,9 0,7-7,10 0,0-10,11-1,2 1,5 7,-1-4,-3 3,-11 8,-9-1,-14 11</inkml:trace>
  <inkml:trace contextRef="#ctx0" brushRef="#br0" timeOffset="6">3112 179,'0'-7,"3"-4,-3-2,0-1,0-4,0 5,0-5,0 5,-13 2,-1 1,-3 6,-3 4,-10 11,-7 9,-1 15,-12 3,2 17,4 7,4 11,9 7,11 6,20-3,14-14,16-10,7-11,14-10,-4-10,14-7,-7-11,7-3,-7-7,-3-7,-4-14,4-6</inkml:trace>
  <inkml:trace contextRef="#ctx0" brushRef="#br0" timeOffset="7">3579 241,'0'0,"-4"0,4 7,0-7,0 3,0-3,14 0,3 0,13-3,7-1,11 1,-1-4,4 10,-1-3,-6 0,-7 0,-3 7,-7 0,-3 0,-11 3,-2 1,-5-4</inkml:trace>
  <inkml:trace contextRef="#ctx0" brushRef="#br0" timeOffset="8">3551 673,'0'0,"4"3,6-3,4 0,2-3,8-1,3 1,7 3,7 0,-4 0,3 0,4 0,-7 0,1-4,2-2,-3-5,4 1,-11-4,1-3</inkml:trace>
  <inkml:trace contextRef="#ctx0" brushRef="#br0" timeOffset="9">5110 151,'0'0,"0"-3,0-4,0-4,-4 1,-2-4,-4 7,-4 0,-6-3,-4 10,-6 10,-7 1,-14 13,0 7,-10 3,4 4,3 7,13 0,4 4,13 9,14 1,10 10,17-3,20-4,11-6,6-15,10-10,0-7,4-17,6-10,-6-11,3-14</inkml:trace>
</inkml:ink>
</file>

<file path=ppt/ink/ink7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5:01.04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686 844,'0'0,"0"-4,3 4,7-7,7-6,10 2,10-13,7 7,10-10,4-4,9-14,-3 0,4-6,-11-4,4 3,-7 4</inkml:trace>
  <inkml:trace contextRef="#ctx0" brushRef="#br0" timeOffset="1">1965-349,'0'0,"0"0,0 0,0 10,0 4,3 7,4 20,-11 17,4 15,-10 23,4 7,-8-3,4-18,7-3,3-17,0-14,0-17</inkml:trace>
  <inkml:trace contextRef="#ctx0" brushRef="#br0" timeOffset="2">1931 170,'7'0,"3"0,7 3,10 1,6-4,1 3,0-3,6 0,-6 0,0-7,0-3</inkml:trace>
  <inkml:trace contextRef="#ctx0" brushRef="#br0" timeOffset="3">2400-315,'-4'7,"-2"14,-4 3,3 14,0 17,4 13,-7 22,3 3,-7 6,4-2,4-18,6-11,6-16,4-21</inkml:trace>
</inkml:ink>
</file>

<file path=ppt/ink/ink7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55:01.04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1058-15,'0'0,"-3"0,-4 0,4 0,3 0,0 0,0 0,0 0,3 0,17 7,4 7,7 13,9 1,4 3,0 7,4-7,-1 4,7-4,-3-14,3-3,4-4,-1-6,-6-4</inkml:trace>
  <inkml:trace contextRef="#ctx0" brushRef="#br0" timeOffset="1">2216 496,'0'-4,"-6"-6,-5 0,8 3,-14 0,0 7,-3 3,-11 15,1 2,-14 18,3 11,-6 9,-4 8,7 6,3 4,14 11,17-11,14-1,16-2,17-11,17-14,14-10,10-13,3-22,-3 0,-3-16,-4-8</inkml:trace>
  <inkml:trace contextRef="#ctx0" brushRef="#br0" timeOffset="2">2613 579,'0'0,"0"0,0 0,0 10,0 18,0 23,-7 5,-3 13,3 10,-3 7,3-3,7-14,0-10,7-18,0-10,-1-10</inkml:trace>
  <inkml:trace contextRef="#ctx0" brushRef="#br0" timeOffset="3">2511 972,'0'0,"0"0,0 0,7 0,3 0,14 7,3-3,3-1,4-3,7 0,-4-3,0-4,7 0,-7-10</inkml:trace>
  <inkml:trace contextRef="#ctx0" brushRef="#br0" timeOffset="4">3026 527,'-4'3,"1"8,-7 9,0 18,-1 14,5 10,-1 14,-7 17,4 8,-3-1,9-7,4-14,4-13,-4-14,10-14,0-18,4-13</inkml:trace>
  <inkml:trace contextRef="#ctx0" brushRef="#br0" timeOffset="5">3161 1283,'0'0,"0"0,0-4,4-3,2-3,8 0,6 3,1 3,2 4,-2 7,-8 4,1 9,-11 8,-3 7,-10 2,3 1,-10 4,0-8,4-6,3-4,3-13,7-1,3-3,1 0,9 3,-6 11,0 3,-4 7,-6 3,-8 8,-9-1,-7-3,0-7,-7-7,-3-3,3-10,-3-8,6-3</inkml:trace>
</inkml:ink>
</file>

<file path=ppt/ink/ink7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10:37.18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 1664,'0'0,"0"0,0 0,0 0,0 0,0 0,0 0,0 0,0 0,0 0,0 0,0-5,4 0,0 0,5-5,4 0,-4-9,13-1,-4 0,4 0,0-4,5-6,4 5,13 1,0-11,5 1,12-1,-3-14,13-6,4-4,0-15,13-5,1 10,3-10,1 5,-9-5,-4 10,-1-5,9 0,-4-1,5 6,-1 0,5 0,0 15,-18-1,-9 16,-13 9,-18 1,-13 14,-17 10,-5 5</inkml:trace>
  <inkml:trace contextRef="#ctx0" brushRef="#br0" timeOffset="1252">2015 64,'0'0,"-4"0,-1 0,5 0,0 0,0 0,0 0,0 0,0 0,-4 0,-1-5,5 5,0 0,0 0,0 0,0 0,0 0,0 0,0 0,0 0,0 0,5 0,-1 0,1 0,-1 0,5 5,-5 5,5-5,4 0,-8 0,4 0,0 0,-1 0,6 0,-1 9,5-14,-5 15,4 0,6-5,-1 10,4-6,5 11,4 5,5-1,-4 11,3 4,5 1,5 9,0 10,-1-4,10 19,-1-5,9 10,5-10,0 5,4 0,0-5,0-15,5 5,4-5,-18-4,13-11,-8-4,-9-11,-5 11,-4-15,-13 4,4-9,-13 10,-9-16,0 6,-8 0,-6-5,1-1,-4 1,-5-5,0-5,0 5,0-5,0 5,-5-5,5-5,-4 0,4-10</inkml:trace>
  <inkml:trace contextRef="#ctx0" brushRef="#br0" timeOffset="3275">3906 1743,'0'0,"0"0,0 0,0 0,0 0,0 0,4-5,1 0,4-5,-1 0,6 1,-1-11,5 5,-5-5,5 0,4 1,0-6,4-5,5 6,9-6,9-9,-1 9,14-5,0-4,9-6,-1-4,14 5,-4-16,8 6,-13-5,5 0,-10-6,1 11,-9-5,0 4,0-4,-1 5,-3 0,8-6,-4 11,-5-5,10 4,-10 6,-13 4,9 6,-8-1,-10 6,9 4,-4-5,-9 6,-5 9,-4 0,-8 5,-6-5,-8 5,0 10</inkml:trace>
  <inkml:trace contextRef="#ctx0" brushRef="#br0" timeOffset="5799">6172 242,'0'0,"0"0,0 0,0 0,0 0,0 0,0 0,0 0,0 0,0 0,0 0,0 0,0 0,9 0,-4 0,-5 0,4 0,0 0,5 0,-4 0,4 0,-1 0,1 5,0 5,13 0,-9 4,14 6,-1 5,5 4,0 11,9-5,-5 9,-4 5,5-4,12 14,-8-10,4 6,5-6,4 10,-13-9,8 4,1-9,-5 4,5-5,-14-4,5-1,-5-4,0 0,-4 4,0-9,-4-6,8 6,-4 0,0-6,0 1,4-5,-8-1,4 6,-5-5,-4-5,5 0,-10-6,-3 11,-1-10,-4 0,-9 0,0 0,0 0,0 4,0-4,0 0,-5 0,1 0</inkml:trace>
  <inkml:trace contextRef="#ctx0" brushRef="#br0" timeOffset="7281">8337 1388,'0'0,"0"0,0-5,0 0,0 5,0 0,0 0,0 0,5 0,-1 5,0 9,1 21,8 14,-4 25,0 20,-5 20,-4 4,5 1,-5-1,0-14,0-15,0-15,0-20,0-14,0-6,0-19,0-15</inkml:trace>
  <inkml:trace contextRef="#ctx0" brushRef="#br0" timeOffset="7641">8377 1313,'0'0,"0"0,0 0,0 0,0 0,4 0,10 0,-1 0,9 0,13 0,9 0,14-4,-1-6,1 0,12 0,-8 0,5 0,-10 5,0-10,-8 10,-5 1,-8 4,-6 0,-21 4,-9 16,-4-5</inkml:trace>
  <inkml:trace contextRef="#ctx0" brushRef="#br0" timeOffset="7932">8474 1866,'5'0,"-1"0,-4 0,9 0,4 0,0 0,5 0,4 0,5 0,3 0,10 0,4-4,9-1,0 0,0-5,5-5,-5 5,-5 0,6-5,-10 6,-9-1</inkml:trace>
</inkml:ink>
</file>

<file path=ppt/ink/ink7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9T02:10:50.61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290 4008,'0'0,"0"0,0 0,0 0,0 0,0 0,0 0,0 0,0 0,0-5,0-5,0-4,0-1,0-15,0 5,4-4,-4-6,0-9,5-1,-1-19,0-5,5-5,-4-20,-1-10,0 0,1-5,-5-4,4-6,-4 0,0 6,-4 4,4 5,0 5,4 10,-4 20,0 5,5 0,-5 19,0 6,0-6,0 10,-5 11,1 4,4 0,0 20,0 10,4 15,1 4,-5 16,4-10</inkml:trace>
  <inkml:trace contextRef="#ctx0" brushRef="#br0" timeOffset="991">567 74,'0'-5,"0"-10,4 5,-4-5,0 0,0 6,-4 4,-5 5,-4 0,-9 0,-5 9,-3 11,-6-5,-8 15,5 4,-9 16,-5 9,5 10,8-4,-8 9,8 5,9-10,5 10,17 0,5 5,13-20,13 6,8-6,19-20,8-4,17-6,-3-14,-5-5,-5-15,1-15,-5-9,-18-1,5-10,-17 11,-5 4,-14 0</inkml:trace>
  <inkml:trace contextRef="#ctx0" brushRef="#br0" timeOffset="1472">953 123,'0'-5,"5"0,-1-5,0 5,1 0,-1 5,1 10,-1 15,0 20,1 24,-5 15,0 10,4 10,-4 9,-4-4,-1 5,1-25,4-10,4-25,-4-9,5-26,-1-19</inkml:trace>
</inkml:ink>
</file>

<file path=ppt/ink/ink7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10.88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28 3609,'0'0,"-5"0,-4 0,5 0,-6 0,10 0,0 0,0 0,0 0,14-4,-9-5,22-5,-4-3,5-10,-1 0,5-8,9-1,1-4,4-9,9 1,9-10,5 0,13 5,-4-5,14-4,-1 4,6-9,4 5,-10-9,1 0,-9 0,-1 0,-9 9,-8-1,-6 10,-4 4,-9 9,-9 5,-10 12,-8 6,-1-1,-9 9,0 0,-4 5,-5 4,0 0,0 4,-5 5</inkml:trace>
  <inkml:trace contextRef="#ctx0" brushRef="#br0" timeOffset="0.5009">1784 2210,'0'0,"0"0,0 0,0 0,0 0,0-5,0 5,0 0,0 0,0 0,0-4,0 4,0 0,0 0,0 0,0 0,0 0,0 0,0 0,0 0,0 0,0 0,0 0,0 0,0 0,0 0,0 0,0 0,0 4,0 5,4-5,-4 5,5 5,4-6,10 15,-6-10,6 9,4 5,0 4,9 5,4 8,6 5,13 13,0-4,9 4,9 0,1 0,8 1,-9-1,5-9,-9-4,-5 4,1 1,-15-5,0-9,-4 4,-14-4,-9-5,-4-12,-6-6,-3 1,-6 0,-4-9,0 0,0-5,0 1,0-1,0-4,0 0,-4 0,-1-4</inkml:trace>
  <inkml:trace contextRef="#ctx0" brushRef="#br0" timeOffset="1.5008">2944 3405,'0'0,"0"4,0 5,0-9,0 0,0 0,5 0,4 0,0 0,5-13,-1 8,10-13,9-8,-4 4,9-5,4-9,9 5,14-9,1 0,17-4,1-5,8 0,15-13,-10-5,0-4,-4-4,-5-1,-4 5,-1 9,-8 0,-1-1,-4 15,-5-1,0 9,-4 0,-5 9,-14 4,-4 0,-14 14,-5 4,-13 9,-5 0,-10 9,-8 4</inkml:trace>
  <inkml:trace contextRef="#ctx0" brushRef="#br0" timeOffset="2.5009">3008 3400,'0'0,"0"0,0 0,0 0,0 0,0 0,0 0,0 0,0 0,0 0,0 0,0 0,0 0,0 0,0 0,0 0,0 0,0 0,0 0,0 0,0 0,0 0,0 0,0 0,0 0,0 0,0 0,0 0,0 0,0 0,0 0,0 0,0 0,0 0,0 0,0 0,0 0,0 0,0 0,0 0,0 0,0 5,0 8,0-4,0 4,0 5,0 4,0 9,0 5,0 13,5 4,-5 14,4 13,5 0,-9 0,5-9,9 4,-14-4,0-4,4-9,-4 0,0-10,-4-3,8-5,-4 0,5-14,-5-3,0-10,0 5,0-9,0-9,0 0,5-9</inkml:trace>
  <inkml:trace contextRef="#ctx0" brushRef="#br0" timeOffset="3.5009">3095 5346,'0'-4,"0"-1,0 1,0 0,-9 4,0-9,0 9,0 0,-5 0,-5 13,6-9,-10 5,4 0,1 0,0 0,-1 0,1 4,4 9,-4-4,-5 0,9 0,1 0,-10 8,4-4,1 1,4-1,-4 0,13 5,-13 13,13-9,-13 13,13 1,-4 4,9-9,0 8,9 1,1-13,3 8,10-13,-9 0,9 5,4-9,1 4,-1-9,10-4,0 0,-10-14,10-4,13-9,-4-13,9-9,0-9,0-5,10-4,-15 1,0-1,-8 0,-15 4,-8-3,-6-1,-13 0,-9-13,-14-5,0-13,-13-9,-10 5,-9 13,23 13,-5 18,9 13,6 14,8 13,5 13,9 5</inkml:trace>
  <inkml:trace contextRef="#ctx0" brushRef="#br0" timeOffset="4.5009">3856 5293,'0'0,"0"4,0 5,0 14,5 3,-5 14,0 18,0 9,0 4,-5 9,-4 4,5-8,-6-1,-3-17,13 0,0-14,0-13,0-9,0-4,0-9</inkml:trace>
  <inkml:trace contextRef="#ctx0" brushRef="#br0" timeOffset="5.5009">3852 5831,'0'0,"0"-5,4-4,6 5,3-9,10 4,5 0,8 0,1 0,4 0,1 0,-1-4,-4 4,-1 0,1 0,0 0,-5 0,-5 1,5 3,-13 5,-1 0</inkml:trace>
  <inkml:trace contextRef="#ctx0" brushRef="#br0" timeOffset="6.5009">4397 5169,'0'0,"0"0,0 0,0 4,0 14,0 17,0 19,5 26,-10 17,1 10,-5 4,-1 0,1-9,9-4,-13-13,8-28,0-3,5-23,0 0,0-18,0-13</inkml:trace>
  <inkml:trace contextRef="#ctx0" brushRef="#br0" timeOffset="7.5009">3031 3303,'0'0,"0"0,0 0,0 0,0 0,0 0,0 0,0-9,0 0,0 0,5 0,-5-4,0-1,0-3,0-6,0 1,0 0,0-5,0-4,4 0,1-5,-1-12,1-10,0 0,-1-13,5-9,-9 0,9 5,-9-1,10 5,-6 0,1 0,4 4,-4 0,-1 1,-4 8,0 0,9 0,-18 10,9 3,0 10,0-1,0 5,0 4,0 10,0-6,0 10,0 4,0 5,0 4,9 0,0 0</inkml:trace>
  <inkml:trace contextRef="#ctx0" brushRef="#br0" timeOffset="8.5009">3311 166,'0'-5,"0"-8,0-5,0 0,0 1,0-1,-5 0,-4-4,4 8,-8 6,-1-1,-4 4,4 5,-5 0,-3 5,3-1,-4 9,-4 1,4 8,0 5,-5 4,1 9,4 0,-5 4,-4 1,5-1,8 9,1-13,0 9,9-4,4 4,5-5,0 5,9-5,0 5,1-4,3-5,6-5,4-4,9-4,0-9,4-9,15-9,-5 0,9 0,-5-5,1-8,-1-1,1 1,-10-5,-9 5,-5-5,-8 0,-1 1</inkml:trace>
  <inkml:trace contextRef="#ctx0" brushRef="#br0" timeOffset="9.5009">3811 63,'0'0,"0"0,0 0,0 0,0 5,0 4,9 13,-5-4,1 13,-5 13,4 10,-4 12,5 10,-10 4,10-9,-5 0,0-4,0-14,0-9,0-8,0-5,0-9,0-8,0-1,0 0,5 1,4-6</inkml:trace>
</inkml:ink>
</file>

<file path=ppt/ink/ink7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24.19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7527 1559,'0'0,"0"0,0 0,-6 0,-10 5,16 0,0 1,0 4,0 0,-5-4,5-6,0 0,0 0,11 0,-1 0,6 0,6 0,4 0,6-11,11 6,0-11,10 11,16-5,1 5,15-6,6 6,10 0,11-5,5 4,0-4,6 0,-16 4,-12 1,-4 5,-16 0,-11 0,-6 0,-15 5,-11 1,-5 4,-1 0,-10 1,-5-1,0 6,-11-11</inkml:trace>
  <inkml:trace contextRef="#ctx0" brushRef="#br0" timeOffset="1">7468 2229,'0'0,"0"0,0 0,-5 0,-6 0,6 0,5 0,0 0,0 0,0 0,0 0,16 0,-11 0,17 0,-1-5,0 0,11 5,0 0,5-5,11-1,6 6,4 0,12 0,-6 0,16 0,-6-10,17 5,-6 0,0-1,1 1,4 5,-4 0,-1 0,-5 0,-11 0,6 0,-17-5,1-5,0 4,-11-4,0-6,0 6,-6 0,-10-1,-10 1,-6 10,-16 0,0 0,-11 0,-5 10</inkml:trace>
  <inkml:trace contextRef="#ctx0" brushRef="#br0" timeOffset="2">7356 3013,'0'0,"0"0,0 0,0 0,0 0,0 0,0 0,0 0,0 0,0 0,0 0,6-10,-1 5,0 5,1-5,-1-1,6 6,-1-5,6 5,6-5,-1 0,16 0,-5 5,5 0,1-6,10 1,0-5,5 10,-5 0,5 0,-5 0,16 0,6 0,10 0,-1-5,1-11,6 6,-1-1,-10 1,-6-6,0 1,-10 10,-11-11,11 11,-12 0,1-1,-5 1,-6 0,1 0,-12 5,1 0,-6 0,-5 0,0 0,-5 0,0 0,5 0,-6 0,1 0,0 0,-6 0,-5 0,5 0,-5 0,0 0,0 0,0 0,6 0,-1 0,-5 0,0 0,0 0,0 0</inkml:trace>
  <inkml:trace contextRef="#ctx0" brushRef="#br0" timeOffset="3">10533 1751,'0'0,"0"-5,0-5,0 4,0 1,-10-5,-1 5,-5 0,0-1,-11 1,1 0,-1 5,-5 0,11 0,-6 0,6 0,-6 0,11 0,0 0,-11 5,17 6,-17 4,1 1,-12 4,6 6,-5-5,5 10,0-5,5 11,1-6,-1 5,6 6,-1-1,12 11,-6-5,5 0,0 15,6 0,0-4,5 4,0-10,16 0,-6-6,12-9,4-1,12-15,20 0,6-11,16 1,5-11,1 0,-1-6,0-4,-10 5,-11-11,-5 6,-17-6,6 6,-21-6,-6 6,-5-1,-10 1</inkml:trace>
  <inkml:trace contextRef="#ctx0" brushRef="#br0" timeOffset="4">6525 1886,'0'0,"-6"0,-4 0,-1 0,-5 0,-5 0,10-5,-10 0,-1 0,1 0,0 5,-1 0,-4 0,-1 0,0 0,6 0,0 0,5 0,-6 5,6 0,1 5,-7-5,-4 6,4 10,1-1,0 12,-6-1,-5 16,5 4,1 12,4 4,6 6,0 5,16 5,11 5,0-10,10-10,11-1,5-15,6-5,16-21,-1-16,11-10,11-5,-5-5,5-6,-16 1,5 4,-21-4,-10 4,-12 6,-10 0</inkml:trace>
  <inkml:trace contextRef="#ctx0" brushRef="#br0" timeOffset="5">11402 2198,'0'0,"0"0,-5-5,0 5,-1 0,1 0,5 0,0 0,0 0,0 0,0 0,0 0,0 0,0 0,0 0,0 0,0 0,0 0,0 0,0 0,0 0,5 0,6 0,0 0,5 0,5 0,0 0,1 0,20 0,-15 0,15 0,1-5,0-1,10 6,-5-5,5 0,17-5,-6 4,0 1,5 0,-5 0,0-6,0 11,-6 0,1 0,0 0,-11 0,-6 0,1 0,0 0,-1 0,1 0,-11 11,16-1,-6-10,1-5,5 5,-5 0,-1 0,-4 0,-1 0,6-5,-11 5,0 0,-6 0,-4 0,-1 0,-10 0,5 0,-11 0,0 0,1 0,-6-5,5 5,6-11,-1 6,1 0,-6 5,1 0,-6 0,0 0,0 10,-6 6</inkml:trace>
  <inkml:trace contextRef="#ctx0" brushRef="#br0" timeOffset="6">13476 2120,'0'0,"0"0,0 0,-5 5,5-5,0 0,0 5,0-5,0 0,0 0,0 0,0 0,0 0,0-5,0 0,0-5,0-1,5 1,0-6,11-4,5-1,1-5,10-5,0-11,10 0,6-15,0-15,16-11,6-21,10-16,21-10,11 0,26 1,12-12,10 17,0-1,-27 16,-5 0,-16 21,-27 5,-10 5,-22 15,-5 11,-16 11,-5 10,-17 15,-4 11</inkml:trace>
  <inkml:trace contextRef="#ctx0" brushRef="#br0" timeOffset="7">13566 2239,'0'0,"0"0,0 0,0 6,-5-1,5 10,0-15,0 6,0-1,0-5,0 5,0-5,11 0,-1 10,17 1,-6-6,11 11,6 10,10 5,10 15,12 1,10 21,26-6,6 16,27-5,5 5,16-11,0 1,-17-11,-9 5,-17-5,-5 6,-21 4,-1-10,-15 11,-1-6,-15-5,-11 0,-5-10,-11-5,-11-6,-10-15,-1-6,-4-15</inkml:trace>
  <inkml:trace contextRef="#ctx0" brushRef="#br0" timeOffset="8">5389 2489,'0'0,"0"0,-5 0,0 0,-11 0,5 0,0 0,1 0,-6 0,5 0,-5 0,0-5,0-1,0 1,0 0,-11 0,11 0,-5-1,0 6,-1 0,-4 0,-1 0,-5 0,5 0,-5 0,6 0,-12 0,17 0,-11 0,0 0,6 6,-6 4,-6-5,6 6,0-6,0 5,-5-5,5 1,-11-6,6 0,-6 0,-5 0,6 0,4 0,-4 0,-6-11,10 6,1 0,5 5,-5 0,5 0,0 0,-5 0,5 0,-6 0,6 0,6 0,-6 0,0 0,5 0,0 0,1 0,-1 5,0 0,-5 0,6 6,-6-1,5 6,6-6,-1 1,7-6,9 5,-4 0,10-10</inkml:trace>
  <inkml:trace contextRef="#ctx0" brushRef="#br0" timeOffset="9">3449 2671,'0'0,"0"0,0 5,0-5,0 0,0 0,0 0,0 0,0 0,0 0,-5 0,5 0,-16 0,16 0,0 0,0 0,-6 0,-4 0,4 0,6 0,0 0,0 0,0 0,0 0,0 0,0 0,0 0,-5 0,5 0,0 0,0 0,0 0,0 0,0 0,0 0,0 0,0 0,0 0,-11-5,11 5,-5-6,5 1,-5 5,5-5,-6 5,6-5,-10 0,4-1,1 1,-6-10,6 4,0-4,-11-1,10 1,-10-1,6-5,-1 6,6-1,-11 0,5 1,-5 4,11-4,-11-1,5 1,0 4,1-4,-6 4,10-4,-10-1,11-5,-11 11,5-6,-5 1,0-1,-5 1,-6-6,17-5,-6 10,-6-4,12-1,-6 0,0 0,-6 0,17 6,-11-6,5-5,-5 5,6 1,-6-6,0 5,5-5,-5 5,-10-10,4 0,-4-6,-12-9,6-6,-5 0,10 5,6-5,-6 11,6-1,0 11,10 0,-10 5,5 0,0 10,5-10,-10 16,15-11,-4 5,-6 11,5-10,-5 9,5 1,-10 0,0 0,-1 5,1 0,0 0,-1 0,12 0,10 10</inkml:trace>
  <inkml:trace contextRef="#ctx0" brushRef="#br0" timeOffset="10">2180 1180,'0'0,"0"0,0 0,-5 0,-1-5,-4 5,4 0,1 0,0 0,-6 0,6 0,0 0,-1 0,1 0,0 0,-6 0,6 5,-6 0,-5-5,0 10,0 1,-11-6,17 0,-17 6,6-1,-1 0,-4 1,4-1,-4 11,-1-11,0 1,1 4,-1 1,0 0,6-6,-6 5,1 1,4 0,1-6,5 0,-5 11,-1 0,1-5,5 4,0-4,-5 5,0-6,-6 11,6-5,-6-5,-5 10,0-6,-5 12,-11-12,-6 6,6 5,-5 1,0-6,5 5,5-11,-10 6,10-5,-5 0,0 5,-5 0,5-5,-11 15,1-10,-1 10,0 1,-5-6,11 0,0 5,-1-10,17-5,0-5,10 5,1-6,4-10,6 6,11-11,5 0</inkml:trace>
</inkml:ink>
</file>

<file path=ppt/ink/ink7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66"/>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2829-392,'0'0,"0"0,0 0,0 0,0 0,-5 0,-5 0,10 0,0 0,-5 0,-6 0,1 0,10 0,-15 0,4 0,1 0,-5 5,-1 0,-4 6,-1 5,1-1,-6 1,1 5,-11 15,10-20,6 10,-6-5,1 10,4-10,-4 11,-6-1,5 0,1 1,-1 4,-5 6,1 0,-6 0,-5 10,-5-10,5 0,0 10,-11-10,11 10,1-5,-1 10,-6-4,1 4,5 6,-10 5,5-6,-10 6,-1 0,6-10,0-6,5 11,-21-11,21 11,-5-11,0 5,0-10,10 5,-5-10,10 0,-5-11,15-15,6 0,4-11,6-5</inkml:trace>
</inkml:ink>
</file>

<file path=ppt/ink/ink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37.91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0 0,'0'0,"0"0,0 0,-4 0,4 0,0 0,0 0,-4 0,4 0,0 0,0 0,4 0,4 0,4 0,3 3,8 2,-3-5,11 5,-5 1,9-3,4-3,-1 0,0 2,5 1,-4-3,-1 3,-8-3,5 0,-15 0,-5 0,-3 0</inkml:trace>
</inkml:ink>
</file>

<file path=ppt/ink/ink80.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67"/>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-11762-9097,'-5'0,"-5"0,5 0,5 0,0 0,-5-5,5 5,0 0,0 0,0 0,-5 5,5 16,-5-21,10 21,-5-6,0 1,0 10,0 0,0 11,0 0,0 10,0 0,0 10,0 16,0 6,0 9,0 1,0 5,5-5,-5 0,5 10,10 1,-10-1,10 0,-5 1,0 4,0 1,0-1,-5 1,0 4,-5-4,0-6,0 1,5-12,0-4,-5-16,0 5,5-15,-5-1,0-10,5-5,0-11,0-15,5-11,-1-10</inkml:trace>
</inkml:ink>
</file>

<file path=ppt/ink/ink81.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68"/>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60 740,'-5'0,"0"0,0-5,-1 5,6-5,-5-6,5 6,0-6,-5 6,5 0,-5 0,5-1,0 6,0 0,0 0,0 0,0 0,0 0,0 0,0 0,0 0,10 0,-5-5,1 5,-1 0,0 0,0 0,5 0,-5 0,6 0,-1 0,0 0,0 5,-5 1,16-1,-11 11,6-6,4 11,6-5,-1 15,11-5,11 1,4 15,16-6,4 17,17 5,4 10,16-5,-11 21,11-5,-5-1,-6 1,-5 5,1 0,-6 0,-10-5,5-11,-10 5,0-10,-11-10,-9-6,4-5,-20-5,5-6,-5-4,-16-1,1-11,-1 1,1 0,-6-6,6-4,-16-1,10-5,-15 0,0 0,0 0,-10-5</inkml:trace>
</inkml:ink>
</file>

<file path=ppt/ink/ink82.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69"/>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111 4239,'0'0,"0"0,-10 0,-1 0,6-5,0-6,5 1,0-1,0 6,5-16,11 11,-6-6,5 0,6-10,-1 5,1-10,5-6,15 1,0-6,5-11,6-9,-6 4,6-15,-1-1,1-4,-11-1,0 6,-5 5,0-10,0 4,-5 12,5-6,0 0,0-1,0-4,0 10,-5 1,10 4,-15 0,10 6,-5-5,5 9,5-4,0 0,0 5,0 0,1 5,-12-5,12 10,-17-5,1 5,10 6,-20-6,4 17,-4 4,-6 0,0 6,0 4,1 6,-6 0,0 0,-5 11</inkml:trace>
</inkml:ink>
</file>

<file path=ppt/ink/ink83.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0"/>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-411 328,'0'0,"0"0,-5 0,5 0,0 0,0 0,0 0,0 0,0 0,0 0,0 10,0 1,0 5,0 10,0 0,0 0,0-5,5 20,5 1,0 0,1 10,-6-5,5 10,-5-5,0 11,-5-6,5 6,-5 5,0-6,-5 6,5-10,0 15,0-16,0 0,0-10,0 5,0-10,0 5,0-10,0-1,5 11,-5-10,0 4,0-4,0-1,0 1,0-11,0 5,0-5,5 11,1-6,-6-5,0 5,5 11,-5-11,5 6,-5 5,0-6,0-4,10-6,-5 10,5-15,-5 5,1 5,-1-5,-5 0,0 6,0 4,0-4,0 4,0-5,0-5,0 1,0-1,10 10,-10-15,0 0,-5 5,0 10,0-4,-6-1,11 11,-10-11,5-5,5-5,0 0,0-16,-5-5,5 0,0-10,0-32</inkml:trace>
</inkml:ink>
</file>

<file path=ppt/ink/ink84.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1"/>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-314-620,'0'0,"0"0,-10 0,0 5,4-5,1 0,5 0,0 0,0 0,0 0,0 0,0 0,0 0,0 11,0-6,0 5,16 6,-16 0,15 0,1 5,-1-6,0 6,6-5,5 0,5 10,-6-10,6 20,-5-15,5 5,-1 1,-4-1,0 0,0-5,4 0,-4-5,0 10,5-10,-1 4,-9-4,0 5,9 0,-4-5,5 5,0-5,0 4,-6 1,11-10,-5 5,5-1,-10 1,0 0,4-6,-4 11,5-10,-11 4,1 1,0-5,-11 10,10-16,1 5,0 11,-6-10,-5-6,6 5,-6 11,5-5,1-5,4 15,-4-10,-1-1,1-4,-1 4,0-4,1 5,-1-6,1 11,4-5,-4-1,-1 1,1 0,-1 0,0 5,1-11,4 16,-9-10,4-6,-5 6,1 0,-1 0,0 10,0-10,1-1,-1 1,-5 5,0-5,11 5,-6-11,0 6,6 0,-1-6,-5 6,6-6,-1 6,1-6,-11 1,10-1,-5 6,1-5,-1-1,0 1,1-1,-6 0,5 6,0-5,-5-11,-5 15,6-9,-6 4,0-5,0 1,5 4,-5-5,0-5,0 0,0 0,5 0,0-5</inkml:trace>
</inkml:ink>
</file>

<file path=ppt/ink/ink85.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2"/>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476-108,'0'0,"0"0,-10 5,5-5,5 11,0-11,-5 0,5 0,-16 0,16 0,-5 0,5 0,0 0,0 0,0 0,0 0,0 0,0 0,0 0,0 0,0 0,0 0,0 0,0 0,5 0,-5 0,16 0,-11 0,10-6,-4 12,-1-1,5 11,1-11,10 11,-5-6,4 6,12-1,-1 6,5 0,11 0,-5 5,4-5,1 6,0 9,-6-4,6-1,-5 0,-1 6,1 0,-1-1,1 6,0-5,-1 0,-5-1,1-4,4-1,-9-5,-11-5,5 0,-6-5,-9-6,-6-4,6-1,-11 5,0-5,-5-5,0 6,0 4,0 6,0-6,-10 6,5 0,0-11</inkml:trace>
</inkml:ink>
</file>

<file path=ppt/ink/ink86.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3412 231,'0'-5,"-5"-6,5 1,0-1,0-4,-5 4,-5 1,5-6,-6 11,1-6,-10 6,4 5,-4 0,-1 0,-4 0,-1 5,1 11,-6-6,0 22,-5-16,-10 15,11-5,-6 11,5 0,0-1,10 12,1-6,-1 15,16-4,10 10,0 5,10-5,16 5,-1-5,16 5,0-10,5-6,6-10,4-5,0-16,0-5,6-6,-11-10,5 0,-5 0,6-5,-27 0,1 5,0 0,-16 0,0 0,-4 0,-6 0,0 0,0-6</inkml:trace>
</inkml:ink>
</file>

<file path=ppt/ink/ink87.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4"/>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-23166-6643,'0'0,"0"-16,0 6,0 5,0-6,0 6,0 5,0 0,0 21,0 16,5 26,-5 15,-5 27,5 21,-4 11,-1 5,10-16,-5-11,0-20,0-17,0-9,4-17,-4-15,9-11,-9-5,5-16,-1-5,1-15</inkml:trace>
</inkml:ink>
</file>

<file path=ppt/ink/ink88.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16-06-24T03:49:37.975"/>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797 59,'0'0,"0"0,5 0,0-11,0 11,-5 0,0 0,0 0,0 0,0 0,0 0,-5 16,0-6,-6-4,6 4,-5 6,0-6,-6 6,6 0,-6-6,1 12,-6-1,-10-6,5 12,-10-1,5 6,-15 4,-16 6,10 1,-5 9,-10 1,0 15,-1 11,-9-5,10 5,-6-1,6-14,21-7,4-14,11-1,-5-21,21-6,-1-4,11-11,5-11</inkml:trace>
</inkml:ink>
</file>

<file path=ppt/ink/ink9.xml><?xml version="1.0" encoding="utf-8"?>
<inkml:ink xmlns:inkml="http://www.w3.org/2003/InkML">
  <inkml:definitions>
    <inkml:context xml:id="ctx0">
      <inkml:inkSource xml:id="inkSrc0">
        <inkml:traceFormat>
          <inkml:channel name="X" type="integer" max="8699" units="in"/>
          <inkml:channel name="Y" type="integer" max="6699" units="in"/>
        </inkml:traceFormat>
        <inkml:channelProperties>
          <inkml:channelProperty channel="X" name="resolution" value="1054.42419" units="1/in"/>
          <inkml:channelProperty channel="Y" name="resolution" value="1082.57922" units="1/in"/>
        </inkml:channelProperties>
      </inkml:inkSource>
      <inkml:timestamp xml:id="ts0" timeString="2008-03-28T20:46:39.003"/>
    </inkml:context>
    <inkml:brush xml:id="br0">
      <inkml:brushProperty name="width" value="0.09701" units="cm"/>
      <inkml:brushProperty name="height" value="0.09701" units="cm"/>
      <inkml:brushProperty name="color" value="#00FF00"/>
      <inkml:brushProperty name="fitToCurve" value="1"/>
    </inkml:brush>
  </inkml:definitions>
  <inkml:trace contextRef="#ctx0" brushRef="#br0">456 59,'0'-3,"-2"3,-10-2,12 2,-8-7,-3 2,4-1,-1 4,1-4,-1 0,0 0,4 4,-2-4,-2 4,-4-2,1 4,-4 0,8 0,-10-3,3 3,2 7,-3-2,1 0,-2 10,-2-7,-5 7,5-5,-2 10,-2 1,0 4,-1 0,5 5,-2 0,2-2,7 7,-1-4,4 0,8-2,4 2,8-3,3 1,11-9,8-1,-1 1,13-8,7-1,-2-5,11 0,-6-6,5 0,-14 0,-1 0,-17 0,-1 0,-14 0,-10-6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768A4-D3A4-47AA-BE53-3AE8AD0C2725}" type="datetimeFigureOut">
              <a:rPr lang="en-US" smtClean="0"/>
              <a:t>6/29/2016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33BC47-122E-4AF4-B658-980AEDC5D206}" type="slidenum">
              <a:rPr lang="en-US" smtClean="0"/>
              <a:t>‹#›</a:t>
            </a:fld>
            <a:endParaRPr lang="en-US"/>
          </a:p>
        </p:txBody>
      </p:sp>
    </p:spTree>
    <p:extLst>
      <p:ext uri="{BB962C8B-B14F-4D97-AF65-F5344CB8AC3E}">
        <p14:creationId xmlns:p14="http://schemas.microsoft.com/office/powerpoint/2010/main" val="1370225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C8FF4F-BC89-4840-88A9-8D7E346156A2}" type="slidenum">
              <a:rPr lang="en-US" altLang="en-US"/>
              <a:pPr/>
              <a:t>2</a:t>
            </a:fld>
            <a:endParaRPr lang="en-US" altLang="en-US"/>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800466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32EB40-1B27-4C5E-AE5C-C197FD8DE5B9}" type="slidenum">
              <a:rPr lang="en-US" altLang="en-US"/>
              <a:pPr/>
              <a:t>12</a:t>
            </a:fld>
            <a:endParaRPr lang="en-US" alt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79332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617860-7970-4FC1-9A98-7A36584592BC}" type="slidenum">
              <a:rPr lang="en-US" altLang="en-US"/>
              <a:pPr/>
              <a:t>13</a:t>
            </a:fld>
            <a:endParaRPr lang="en-US" alt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815822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F6239C-773F-4674-ADCF-4B7E52C4CA86}" type="slidenum">
              <a:rPr lang="en-US" altLang="en-US"/>
              <a:pPr/>
              <a:t>14</a:t>
            </a:fld>
            <a:endParaRPr lang="en-US" altLang="en-US"/>
          </a:p>
        </p:txBody>
      </p:sp>
      <p:sp>
        <p:nvSpPr>
          <p:cNvPr id="323586" name="Rectangle 2"/>
          <p:cNvSpPr>
            <a:spLocks noGrp="1" noRot="1" noChangeAspect="1" noChangeArrowheads="1" noTextEdit="1"/>
          </p:cNvSpPr>
          <p:nvPr>
            <p:ph type="sldImg"/>
          </p:nvPr>
        </p:nvSpPr>
        <p:spPr>
          <a:ln/>
        </p:spPr>
      </p:sp>
      <p:sp>
        <p:nvSpPr>
          <p:cNvPr id="3235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04093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A59198-64F4-42FC-8789-0FDDD62760F5}" type="slidenum">
              <a:rPr lang="en-US" altLang="en-US"/>
              <a:pPr/>
              <a:t>15</a:t>
            </a:fld>
            <a:endParaRPr lang="en-US" altLang="en-US"/>
          </a:p>
        </p:txBody>
      </p:sp>
      <p:sp>
        <p:nvSpPr>
          <p:cNvPr id="327682" name="Rectangle 2"/>
          <p:cNvSpPr>
            <a:spLocks noGrp="1" noRot="1" noChangeAspect="1" noChangeArrowheads="1" noTextEdit="1"/>
          </p:cNvSpPr>
          <p:nvPr>
            <p:ph type="sldImg"/>
          </p:nvPr>
        </p:nvSpPr>
        <p:spPr>
          <a:ln/>
        </p:spPr>
      </p:sp>
      <p:sp>
        <p:nvSpPr>
          <p:cNvPr id="32768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730377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25D6F3-5CCF-4638-9999-7DC7EA11DDE2}" type="slidenum">
              <a:rPr lang="en-US" altLang="en-US"/>
              <a:pPr/>
              <a:t>17</a:t>
            </a:fld>
            <a:endParaRPr lang="en-US" altLang="en-US"/>
          </a:p>
        </p:txBody>
      </p:sp>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19988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FE062D-F05B-4755-90D3-AD1204302A78}" type="slidenum">
              <a:rPr lang="en-US"/>
              <a:pPr/>
              <a:t>3</a:t>
            </a:fld>
            <a:endParaRPr lang="en-US"/>
          </a:p>
        </p:txBody>
      </p:sp>
      <p:sp>
        <p:nvSpPr>
          <p:cNvPr id="41986" name="Rectangle 2"/>
          <p:cNvSpPr>
            <a:spLocks noGrp="1" noRot="1" noChangeAspect="1" noChangeArrowheads="1" noTextEdit="1"/>
          </p:cNvSpPr>
          <p:nvPr>
            <p:ph type="sldImg"/>
          </p:nvPr>
        </p:nvSpPr>
        <p:spPr>
          <a:xfrm>
            <a:off x="381000" y="685800"/>
            <a:ext cx="6096000" cy="3429000"/>
          </a:xfrm>
          <a:ln/>
        </p:spPr>
      </p:sp>
      <p:sp>
        <p:nvSpPr>
          <p:cNvPr id="419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60206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059416-EED0-4B7E-94F8-1A8BB525B332}" type="slidenum">
              <a:rPr lang="en-US" altLang="en-US"/>
              <a:pPr/>
              <a:t>5</a:t>
            </a:fld>
            <a:endParaRPr lang="en-US" alt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192140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251C6B-8F4C-438D-B865-39B262FE28FF}" type="slidenum">
              <a:rPr lang="en-US" altLang="en-US"/>
              <a:pPr/>
              <a:t>6</a:t>
            </a:fld>
            <a:endParaRPr lang="en-US" alt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59075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29BCCB-80D1-40B7-B444-7BC0F9CAB459}" type="slidenum">
              <a:rPr lang="en-US" altLang="en-US"/>
              <a:pPr/>
              <a:t>7</a:t>
            </a:fld>
            <a:endParaRPr lang="en-US" alt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40470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22F0F1-A146-40DD-8612-98C1108FE29E}" type="slidenum">
              <a:rPr lang="en-US" altLang="en-US"/>
              <a:pPr/>
              <a:t>8</a:t>
            </a:fld>
            <a:endParaRPr lang="en-US" altLang="en-US"/>
          </a:p>
        </p:txBody>
      </p:sp>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7754302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781957-67C8-4E08-9C6A-BFED03D7B8FD}" type="slidenum">
              <a:rPr lang="en-US" altLang="en-US"/>
              <a:pPr/>
              <a:t>9</a:t>
            </a:fld>
            <a:endParaRPr lang="en-US" alt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74877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19EFB2-AB8F-430F-B736-81041A7C4EFF}" type="slidenum">
              <a:rPr lang="en-US" altLang="en-US"/>
              <a:pPr/>
              <a:t>10</a:t>
            </a:fld>
            <a:endParaRPr lang="en-US" altLang="en-US"/>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53869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73D3DB-017A-4B6C-8A34-06D500B0A945}" type="slidenum">
              <a:rPr lang="en-US" altLang="en-US"/>
              <a:pPr/>
              <a:t>11</a:t>
            </a:fld>
            <a:endParaRPr lang="en-US" alt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41841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4212623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7813"/>
            <a:ext cx="27432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7813"/>
            <a:ext cx="80264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903229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10972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9600" y="3941763"/>
            <a:ext cx="10972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176752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2536279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7813"/>
            <a:ext cx="109728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4" name="Rectangle 13"/>
          <p:cNvSpPr>
            <a:spLocks noGrp="1" noChangeArrowheads="1"/>
          </p:cNvSpPr>
          <p:nvPr>
            <p:ph type="ftr" sz="quarter" idx="11"/>
          </p:nvPr>
        </p:nvSpPr>
        <p:spPr>
          <a:ln/>
        </p:spPr>
        <p:txBody>
          <a:bodyPr/>
          <a:lstStyle>
            <a:lvl1pPr>
              <a:defRPr/>
            </a:lvl1pPr>
          </a:lstStyle>
          <a:p>
            <a:endParaRPr lang="en-US"/>
          </a:p>
        </p:txBody>
      </p:sp>
      <p:sp>
        <p:nvSpPr>
          <p:cNvPr id="5"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7978122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109728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0" y="3941763"/>
            <a:ext cx="109728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822406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248400"/>
            <a:ext cx="2844800" cy="457200"/>
          </a:xfrm>
        </p:spPr>
        <p:txBody>
          <a:bodyPr/>
          <a:lstStyle>
            <a:lvl1pPr>
              <a:defRPr/>
            </a:lvl1pPr>
          </a:lstStyle>
          <a:p>
            <a:fld id="{F960CF18-8587-46EF-BBC6-5459B2409A4A}" type="datetimeFigureOut">
              <a:rPr lang="en-US" smtClean="0"/>
              <a:t>6/29/2016</a:t>
            </a:fld>
            <a:endParaRPr lang="en-US"/>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8737600" y="6248400"/>
            <a:ext cx="2844800" cy="457200"/>
          </a:xfrm>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854297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48400"/>
            <a:ext cx="28448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11AC687E-EC5F-4D75-8578-D25B37D9D9F3}" type="slidenum">
              <a:rPr lang="en-US" altLang="en-US"/>
              <a:pPr/>
              <a:t>‹#›</a:t>
            </a:fld>
            <a:endParaRPr lang="en-US" altLang="en-US"/>
          </a:p>
        </p:txBody>
      </p:sp>
    </p:spTree>
    <p:extLst>
      <p:ext uri="{BB962C8B-B14F-4D97-AF65-F5344CB8AC3E}">
        <p14:creationId xmlns:p14="http://schemas.microsoft.com/office/powerpoint/2010/main" val="3919717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552504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215673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8" name="Rectangle 13"/>
          <p:cNvSpPr>
            <a:spLocks noGrp="1" noChangeArrowheads="1"/>
          </p:cNvSpPr>
          <p:nvPr>
            <p:ph type="ftr" sz="quarter" idx="11"/>
          </p:nvPr>
        </p:nvSpPr>
        <p:spPr>
          <a:ln/>
        </p:spPr>
        <p:txBody>
          <a:bodyPr/>
          <a:lstStyle>
            <a:lvl1pPr>
              <a:defRPr/>
            </a:lvl1pPr>
          </a:lstStyle>
          <a:p>
            <a:endParaRPr lang="en-US"/>
          </a:p>
        </p:txBody>
      </p:sp>
      <p:sp>
        <p:nvSpPr>
          <p:cNvPr id="9"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335694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4" name="Rectangle 13"/>
          <p:cNvSpPr>
            <a:spLocks noGrp="1" noChangeArrowheads="1"/>
          </p:cNvSpPr>
          <p:nvPr>
            <p:ph type="ftr" sz="quarter" idx="11"/>
          </p:nvPr>
        </p:nvSpPr>
        <p:spPr>
          <a:ln/>
        </p:spPr>
        <p:txBody>
          <a:bodyPr/>
          <a:lstStyle>
            <a:lvl1pPr>
              <a:defRPr/>
            </a:lvl1pPr>
          </a:lstStyle>
          <a:p>
            <a:endParaRPr lang="en-US"/>
          </a:p>
        </p:txBody>
      </p:sp>
      <p:sp>
        <p:nvSpPr>
          <p:cNvPr id="5"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3572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3" name="Rectangle 13"/>
          <p:cNvSpPr>
            <a:spLocks noGrp="1" noChangeArrowheads="1"/>
          </p:cNvSpPr>
          <p:nvPr>
            <p:ph type="ftr" sz="quarter" idx="11"/>
          </p:nvPr>
        </p:nvSpPr>
        <p:spPr>
          <a:ln/>
        </p:spPr>
        <p:txBody>
          <a:bodyPr/>
          <a:lstStyle>
            <a:lvl1pPr>
              <a:defRPr/>
            </a:lvl1pPr>
          </a:lstStyle>
          <a:p>
            <a:endParaRPr lang="en-US"/>
          </a:p>
        </p:txBody>
      </p:sp>
      <p:sp>
        <p:nvSpPr>
          <p:cNvPr id="4"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21045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3824572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6" name="Rectangle 13"/>
          <p:cNvSpPr>
            <a:spLocks noGrp="1" noChangeArrowheads="1"/>
          </p:cNvSpPr>
          <p:nvPr>
            <p:ph type="ftr" sz="quarter" idx="11"/>
          </p:nvPr>
        </p:nvSpPr>
        <p:spPr>
          <a:ln/>
        </p:spPr>
        <p:txBody>
          <a:bodyPr/>
          <a:lstStyle>
            <a:lvl1pPr>
              <a:defRPr/>
            </a:lvl1pPr>
          </a:lstStyle>
          <a:p>
            <a:endParaRPr lang="en-US"/>
          </a:p>
        </p:txBody>
      </p:sp>
      <p:sp>
        <p:nvSpPr>
          <p:cNvPr id="7"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246374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fld id="{F960CF18-8587-46EF-BBC6-5459B2409A4A}" type="datetimeFigureOut">
              <a:rPr lang="en-US" smtClean="0"/>
              <a:t>6/29/2016</a:t>
            </a:fld>
            <a:endParaRPr lang="en-US"/>
          </a:p>
        </p:txBody>
      </p:sp>
      <p:sp>
        <p:nvSpPr>
          <p:cNvPr id="5" name="Rectangle 13"/>
          <p:cNvSpPr>
            <a:spLocks noGrp="1" noChangeArrowheads="1"/>
          </p:cNvSpPr>
          <p:nvPr>
            <p:ph type="ftr" sz="quarter" idx="11"/>
          </p:nvPr>
        </p:nvSpPr>
        <p:spPr>
          <a:ln/>
        </p:spPr>
        <p:txBody>
          <a:bodyPr/>
          <a:lstStyle>
            <a:lvl1pPr>
              <a:defRPr/>
            </a:lvl1pPr>
          </a:lstStyle>
          <a:p>
            <a:endParaRPr lang="en-US"/>
          </a:p>
        </p:txBody>
      </p:sp>
      <p:sp>
        <p:nvSpPr>
          <p:cNvPr id="6" name="Rectangle 14"/>
          <p:cNvSpPr>
            <a:spLocks noGrp="1" noChangeArrowheads="1"/>
          </p:cNvSpPr>
          <p:nvPr>
            <p:ph type="sldNum" sz="quarter" idx="12"/>
          </p:nvPr>
        </p:nvSpPr>
        <p:spPr>
          <a:ln/>
        </p:spPr>
        <p:txBody>
          <a:bodyPr/>
          <a:lstStyle>
            <a:lvl1pPr>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1362337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1" y="3902076"/>
            <a:ext cx="4533900" cy="2949575"/>
            <a:chOff x="0" y="2458"/>
            <a:chExt cx="2142" cy="1858"/>
          </a:xfrm>
        </p:grpSpPr>
        <p:sp>
          <p:nvSpPr>
            <p:cNvPr id="24579"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sz="1800">
                <a:latin typeface="Arial" charset="0"/>
              </a:endParaRPr>
            </a:p>
          </p:txBody>
        </p:sp>
        <p:sp>
          <p:nvSpPr>
            <p:cNvPr id="24580"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sz="1800">
                <a:latin typeface="Arial" charset="0"/>
              </a:endParaRPr>
            </a:p>
          </p:txBody>
        </p:sp>
        <p:sp>
          <p:nvSpPr>
            <p:cNvPr id="24581"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sz="1800">
                <a:latin typeface="Arial" charset="0"/>
              </a:endParaRPr>
            </a:p>
          </p:txBody>
        </p:sp>
        <p:sp>
          <p:nvSpPr>
            <p:cNvPr id="24582"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sz="1800">
                <a:latin typeface="Arial" charset="0"/>
              </a:endParaRPr>
            </a:p>
          </p:txBody>
        </p:sp>
        <p:sp>
          <p:nvSpPr>
            <p:cNvPr id="24583"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sz="1800">
                <a:latin typeface="Arial" charset="0"/>
              </a:endParaRPr>
            </a:p>
          </p:txBody>
        </p:sp>
        <p:sp>
          <p:nvSpPr>
            <p:cNvPr id="24584"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sz="1800">
                <a:latin typeface="Arial" charset="0"/>
              </a:endParaRPr>
            </a:p>
          </p:txBody>
        </p:sp>
        <p:sp>
          <p:nvSpPr>
            <p:cNvPr id="24585"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sz="1800">
                <a:latin typeface="Arial" charset="0"/>
              </a:endParaRPr>
            </a:p>
          </p:txBody>
        </p:sp>
      </p:grpSp>
      <p:sp>
        <p:nvSpPr>
          <p:cNvPr id="24586" name="Rectangle 10"/>
          <p:cNvSpPr>
            <a:spLocks noGrp="1" noChangeArrowheads="1"/>
          </p:cNvSpPr>
          <p:nvPr>
            <p:ph type="title"/>
          </p:nvPr>
        </p:nvSpPr>
        <p:spPr bwMode="auto">
          <a:xfrm>
            <a:off x="609600" y="277814"/>
            <a:ext cx="109728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24587" name="Rectangle 11"/>
          <p:cNvSpPr>
            <a:spLocks noGrp="1" noChangeArrowheads="1"/>
          </p:cNvSpPr>
          <p:nvPr>
            <p:ph type="body" idx="1"/>
          </p:nvPr>
        </p:nvSpPr>
        <p:spPr bwMode="auto">
          <a:xfrm>
            <a:off x="609600" y="1600201"/>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8" name="Rectangle 12"/>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effectLst>
                  <a:outerShdw blurRad="38100" dist="38100" dir="2700000" algn="tl">
                    <a:srgbClr val="010199"/>
                  </a:outerShdw>
                </a:effectLst>
                <a:latin typeface="Arial" charset="0"/>
              </a:defRPr>
            </a:lvl1pPr>
          </a:lstStyle>
          <a:p>
            <a:fld id="{F960CF18-8587-46EF-BBC6-5459B2409A4A}" type="datetimeFigureOut">
              <a:rPr lang="en-US" smtClean="0"/>
              <a:t>6/29/2016</a:t>
            </a:fld>
            <a:endParaRPr lang="en-US"/>
          </a:p>
        </p:txBody>
      </p:sp>
      <p:sp>
        <p:nvSpPr>
          <p:cNvPr id="24589" name="Rectangle 13"/>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effectLst>
                  <a:outerShdw blurRad="38100" dist="38100" dir="2700000" algn="tl">
                    <a:srgbClr val="010199"/>
                  </a:outerShdw>
                </a:effectLst>
                <a:latin typeface="Arial" charset="0"/>
              </a:defRPr>
            </a:lvl1pPr>
          </a:lstStyle>
          <a:p>
            <a:endParaRPr lang="en-US"/>
          </a:p>
        </p:txBody>
      </p:sp>
      <p:sp>
        <p:nvSpPr>
          <p:cNvPr id="24590" name="Rectangle 14"/>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10199"/>
                  </a:outerShdw>
                </a:effectLst>
              </a:defRPr>
            </a:lvl1pPr>
          </a:lstStyle>
          <a:p>
            <a:fld id="{B846F6EA-03FE-42A8-A21C-6494F7991C89}" type="slidenum">
              <a:rPr lang="en-US" smtClean="0"/>
              <a:t>‹#›</a:t>
            </a:fld>
            <a:endParaRPr lang="en-US"/>
          </a:p>
        </p:txBody>
      </p:sp>
    </p:spTree>
    <p:extLst>
      <p:ext uri="{BB962C8B-B14F-4D97-AF65-F5344CB8AC3E}">
        <p14:creationId xmlns:p14="http://schemas.microsoft.com/office/powerpoint/2010/main" val="309300737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FFFFFF"/>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75000"/>
        <a:buFont typeface="Wingdings" panose="05000000000000000000"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mn-lt"/>
        </a:defRPr>
      </a:lvl2pPr>
      <a:lvl3pPr marL="1143000" indent="-228600" algn="l" rtl="0" eaLnBrk="1" fontAlgn="base" hangingPunct="1">
        <a:spcBef>
          <a:spcPct val="20000"/>
        </a:spcBef>
        <a:spcAft>
          <a:spcPct val="0"/>
        </a:spcAft>
        <a:buClr>
          <a:schemeClr val="accent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mn-lt"/>
        </a:defRPr>
      </a:lvl3pPr>
      <a:lvl4pPr marL="1600200" indent="-228600" algn="l" rtl="0" eaLnBrk="1" fontAlgn="base" hangingPunct="1">
        <a:spcBef>
          <a:spcPct val="20000"/>
        </a:spcBef>
        <a:spcAft>
          <a:spcPct val="0"/>
        </a:spcAft>
        <a:buClr>
          <a:schemeClr val="folHlink"/>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4pPr>
      <a:lvl5pPr marL="2057400" indent="-228600" algn="l" rtl="0" eaLnBrk="1" fontAlgn="base" hangingPunct="1">
        <a:spcBef>
          <a:spcPct val="20000"/>
        </a:spcBef>
        <a:spcAft>
          <a:spcPct val="0"/>
        </a:spcAft>
        <a:buClr>
          <a:schemeClr val="tx1"/>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mn-lt"/>
        </a:defRPr>
      </a:lvl5pPr>
      <a:lvl6pPr marL="25146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6pPr>
      <a:lvl7pPr marL="29718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7pPr>
      <a:lvl8pPr marL="3429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8pPr>
      <a:lvl9pPr marL="38862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8" Type="http://schemas.openxmlformats.org/officeDocument/2006/relationships/image" Target="../media/image83.emf"/><Relationship Id="rId13" Type="http://schemas.openxmlformats.org/officeDocument/2006/relationships/customXml" Target="../ink/ink70.xml"/><Relationship Id="rId18" Type="http://schemas.openxmlformats.org/officeDocument/2006/relationships/image" Target="../media/image88.emf"/><Relationship Id="rId3" Type="http://schemas.openxmlformats.org/officeDocument/2006/relationships/customXml" Target="../ink/ink65.xml"/><Relationship Id="rId21" Type="http://schemas.openxmlformats.org/officeDocument/2006/relationships/customXml" Target="../ink/ink74.xml"/><Relationship Id="rId7" Type="http://schemas.openxmlformats.org/officeDocument/2006/relationships/customXml" Target="../ink/ink67.xml"/><Relationship Id="rId12" Type="http://schemas.openxmlformats.org/officeDocument/2006/relationships/image" Target="../media/image85.emf"/><Relationship Id="rId17" Type="http://schemas.openxmlformats.org/officeDocument/2006/relationships/customXml" Target="../ink/ink72.xml"/><Relationship Id="rId2" Type="http://schemas.openxmlformats.org/officeDocument/2006/relationships/notesSlide" Target="../notesSlides/notesSlide8.xml"/><Relationship Id="rId16" Type="http://schemas.openxmlformats.org/officeDocument/2006/relationships/image" Target="../media/image87.emf"/><Relationship Id="rId20" Type="http://schemas.openxmlformats.org/officeDocument/2006/relationships/image" Target="../media/image89.emf"/><Relationship Id="rId1" Type="http://schemas.openxmlformats.org/officeDocument/2006/relationships/slideLayout" Target="../slideLayouts/slideLayout1.xml"/><Relationship Id="rId6" Type="http://schemas.openxmlformats.org/officeDocument/2006/relationships/image" Target="../media/image82.emf"/><Relationship Id="rId11" Type="http://schemas.openxmlformats.org/officeDocument/2006/relationships/customXml" Target="../ink/ink69.xml"/><Relationship Id="rId5" Type="http://schemas.openxmlformats.org/officeDocument/2006/relationships/customXml" Target="../ink/ink66.xml"/><Relationship Id="rId15" Type="http://schemas.openxmlformats.org/officeDocument/2006/relationships/customXml" Target="../ink/ink71.xml"/><Relationship Id="rId10" Type="http://schemas.openxmlformats.org/officeDocument/2006/relationships/image" Target="../media/image84.emf"/><Relationship Id="rId19" Type="http://schemas.openxmlformats.org/officeDocument/2006/relationships/customXml" Target="../ink/ink73.xml"/><Relationship Id="rId4" Type="http://schemas.openxmlformats.org/officeDocument/2006/relationships/image" Target="../media/image81.emf"/><Relationship Id="rId9" Type="http://schemas.openxmlformats.org/officeDocument/2006/relationships/customXml" Target="../ink/ink68.xml"/><Relationship Id="rId14" Type="http://schemas.openxmlformats.org/officeDocument/2006/relationships/image" Target="../media/image86.emf"/><Relationship Id="rId22" Type="http://schemas.openxmlformats.org/officeDocument/2006/relationships/image" Target="../media/image90.emf"/></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11.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68.emf"/><Relationship Id="rId13" Type="http://schemas.openxmlformats.org/officeDocument/2006/relationships/customXml" Target="../ink/ink80.xml"/><Relationship Id="rId18" Type="http://schemas.openxmlformats.org/officeDocument/2006/relationships/image" Target="../media/image73.emf"/><Relationship Id="rId26" Type="http://schemas.openxmlformats.org/officeDocument/2006/relationships/image" Target="../media/image77.emf"/><Relationship Id="rId3" Type="http://schemas.openxmlformats.org/officeDocument/2006/relationships/customXml" Target="../ink/ink75.xml"/><Relationship Id="rId21" Type="http://schemas.openxmlformats.org/officeDocument/2006/relationships/customXml" Target="../ink/ink84.xml"/><Relationship Id="rId7" Type="http://schemas.openxmlformats.org/officeDocument/2006/relationships/customXml" Target="../ink/ink77.xml"/><Relationship Id="rId12" Type="http://schemas.openxmlformats.org/officeDocument/2006/relationships/image" Target="../media/image70.emf"/><Relationship Id="rId17" Type="http://schemas.openxmlformats.org/officeDocument/2006/relationships/customXml" Target="../ink/ink82.xml"/><Relationship Id="rId25" Type="http://schemas.openxmlformats.org/officeDocument/2006/relationships/customXml" Target="../ink/ink86.xml"/><Relationship Id="rId2" Type="http://schemas.openxmlformats.org/officeDocument/2006/relationships/notesSlide" Target="../notesSlides/notesSlide14.xml"/><Relationship Id="rId16" Type="http://schemas.openxmlformats.org/officeDocument/2006/relationships/image" Target="../media/image72.emf"/><Relationship Id="rId20" Type="http://schemas.openxmlformats.org/officeDocument/2006/relationships/image" Target="../media/image74.emf"/><Relationship Id="rId29" Type="http://schemas.openxmlformats.org/officeDocument/2006/relationships/customXml" Target="../ink/ink88.xml"/><Relationship Id="rId1" Type="http://schemas.openxmlformats.org/officeDocument/2006/relationships/slideLayout" Target="../slideLayouts/slideLayout1.xml"/><Relationship Id="rId6" Type="http://schemas.openxmlformats.org/officeDocument/2006/relationships/image" Target="../media/image67.emf"/><Relationship Id="rId11" Type="http://schemas.openxmlformats.org/officeDocument/2006/relationships/customXml" Target="../ink/ink79.xml"/><Relationship Id="rId24" Type="http://schemas.openxmlformats.org/officeDocument/2006/relationships/image" Target="../media/image76.emf"/><Relationship Id="rId5" Type="http://schemas.openxmlformats.org/officeDocument/2006/relationships/customXml" Target="../ink/ink76.xml"/><Relationship Id="rId15" Type="http://schemas.openxmlformats.org/officeDocument/2006/relationships/customXml" Target="../ink/ink81.xml"/><Relationship Id="rId23" Type="http://schemas.openxmlformats.org/officeDocument/2006/relationships/customXml" Target="../ink/ink85.xml"/><Relationship Id="rId28" Type="http://schemas.openxmlformats.org/officeDocument/2006/relationships/image" Target="../media/image78.emf"/><Relationship Id="rId10" Type="http://schemas.openxmlformats.org/officeDocument/2006/relationships/image" Target="../media/image69.emf"/><Relationship Id="rId19" Type="http://schemas.openxmlformats.org/officeDocument/2006/relationships/customXml" Target="../ink/ink83.xml"/><Relationship Id="rId4" Type="http://schemas.openxmlformats.org/officeDocument/2006/relationships/image" Target="../media/image66.emf"/><Relationship Id="rId9" Type="http://schemas.openxmlformats.org/officeDocument/2006/relationships/customXml" Target="../ink/ink78.xml"/><Relationship Id="rId14" Type="http://schemas.openxmlformats.org/officeDocument/2006/relationships/image" Target="../media/image71.emf"/><Relationship Id="rId22" Type="http://schemas.openxmlformats.org/officeDocument/2006/relationships/image" Target="../media/image75.emf"/><Relationship Id="rId27" Type="http://schemas.openxmlformats.org/officeDocument/2006/relationships/customXml" Target="../ink/ink87.xml"/><Relationship Id="rId30" Type="http://schemas.openxmlformats.org/officeDocument/2006/relationships/image" Target="../media/image79.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6" Type="http://schemas.openxmlformats.org/officeDocument/2006/relationships/image" Target="../media/image12.emf"/><Relationship Id="rId21" Type="http://schemas.openxmlformats.org/officeDocument/2006/relationships/customXml" Target="../ink/ink10.xml"/><Relationship Id="rId34" Type="http://schemas.openxmlformats.org/officeDocument/2006/relationships/image" Target="../media/image16.emf"/><Relationship Id="rId42" Type="http://schemas.openxmlformats.org/officeDocument/2006/relationships/image" Target="../media/image20.emf"/><Relationship Id="rId47" Type="http://schemas.openxmlformats.org/officeDocument/2006/relationships/customXml" Target="../ink/ink23.xml"/><Relationship Id="rId50" Type="http://schemas.openxmlformats.org/officeDocument/2006/relationships/image" Target="../media/image24.emf"/><Relationship Id="rId55" Type="http://schemas.openxmlformats.org/officeDocument/2006/relationships/customXml" Target="../ink/ink27.xml"/><Relationship Id="rId63" Type="http://schemas.openxmlformats.org/officeDocument/2006/relationships/customXml" Target="../ink/ink31.xml"/><Relationship Id="rId68" Type="http://schemas.openxmlformats.org/officeDocument/2006/relationships/image" Target="../media/image33.emf"/><Relationship Id="rId76" Type="http://schemas.openxmlformats.org/officeDocument/2006/relationships/image" Target="../media/image37.emf"/><Relationship Id="rId84" Type="http://schemas.openxmlformats.org/officeDocument/2006/relationships/image" Target="../media/image41.emf"/><Relationship Id="rId89" Type="http://schemas.openxmlformats.org/officeDocument/2006/relationships/customXml" Target="../ink/ink44.xml"/><Relationship Id="rId97" Type="http://schemas.openxmlformats.org/officeDocument/2006/relationships/customXml" Target="../ink/ink48.xml"/><Relationship Id="rId7" Type="http://schemas.openxmlformats.org/officeDocument/2006/relationships/customXml" Target="../ink/ink3.xml"/><Relationship Id="rId71" Type="http://schemas.openxmlformats.org/officeDocument/2006/relationships/customXml" Target="../ink/ink35.xml"/><Relationship Id="rId92" Type="http://schemas.openxmlformats.org/officeDocument/2006/relationships/image" Target="../media/image45.emf"/><Relationship Id="rId2" Type="http://schemas.openxmlformats.org/officeDocument/2006/relationships/notesSlide" Target="../notesSlides/notesSlide2.xml"/><Relationship Id="rId16" Type="http://schemas.openxmlformats.org/officeDocument/2006/relationships/image" Target="../media/image7.emf"/><Relationship Id="rId29" Type="http://schemas.openxmlformats.org/officeDocument/2006/relationships/customXml" Target="../ink/ink14.xml"/><Relationship Id="rId11" Type="http://schemas.openxmlformats.org/officeDocument/2006/relationships/customXml" Target="../ink/ink5.xml"/><Relationship Id="rId24" Type="http://schemas.openxmlformats.org/officeDocument/2006/relationships/image" Target="../media/image11.emf"/><Relationship Id="rId32" Type="http://schemas.openxmlformats.org/officeDocument/2006/relationships/image" Target="../media/image15.emf"/><Relationship Id="rId37" Type="http://schemas.openxmlformats.org/officeDocument/2006/relationships/customXml" Target="../ink/ink18.xml"/><Relationship Id="rId40" Type="http://schemas.openxmlformats.org/officeDocument/2006/relationships/image" Target="../media/image19.emf"/><Relationship Id="rId45" Type="http://schemas.openxmlformats.org/officeDocument/2006/relationships/customXml" Target="../ink/ink22.xml"/><Relationship Id="rId53" Type="http://schemas.openxmlformats.org/officeDocument/2006/relationships/customXml" Target="../ink/ink26.xml"/><Relationship Id="rId58" Type="http://schemas.openxmlformats.org/officeDocument/2006/relationships/image" Target="../media/image28.emf"/><Relationship Id="rId66" Type="http://schemas.openxmlformats.org/officeDocument/2006/relationships/image" Target="../media/image32.emf"/><Relationship Id="rId74" Type="http://schemas.openxmlformats.org/officeDocument/2006/relationships/image" Target="../media/image36.emf"/><Relationship Id="rId79" Type="http://schemas.openxmlformats.org/officeDocument/2006/relationships/customXml" Target="../ink/ink39.xml"/><Relationship Id="rId87" Type="http://schemas.openxmlformats.org/officeDocument/2006/relationships/customXml" Target="../ink/ink43.xml"/><Relationship Id="rId5" Type="http://schemas.openxmlformats.org/officeDocument/2006/relationships/customXml" Target="../ink/ink2.xml"/><Relationship Id="rId61" Type="http://schemas.openxmlformats.org/officeDocument/2006/relationships/customXml" Target="../ink/ink30.xml"/><Relationship Id="rId82" Type="http://schemas.openxmlformats.org/officeDocument/2006/relationships/image" Target="../media/image40.emf"/><Relationship Id="rId90" Type="http://schemas.openxmlformats.org/officeDocument/2006/relationships/image" Target="../media/image44.emf"/><Relationship Id="rId95" Type="http://schemas.openxmlformats.org/officeDocument/2006/relationships/customXml" Target="../ink/ink47.xml"/><Relationship Id="rId19" Type="http://schemas.openxmlformats.org/officeDocument/2006/relationships/customXml" Target="../ink/ink9.xml"/><Relationship Id="rId14" Type="http://schemas.openxmlformats.org/officeDocument/2006/relationships/image" Target="../media/image6.emf"/><Relationship Id="rId22" Type="http://schemas.openxmlformats.org/officeDocument/2006/relationships/image" Target="../media/image10.emf"/><Relationship Id="rId27" Type="http://schemas.openxmlformats.org/officeDocument/2006/relationships/customXml" Target="../ink/ink13.xml"/><Relationship Id="rId30" Type="http://schemas.openxmlformats.org/officeDocument/2006/relationships/image" Target="../media/image14.emf"/><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3.emf"/><Relationship Id="rId56" Type="http://schemas.openxmlformats.org/officeDocument/2006/relationships/image" Target="../media/image27.emf"/><Relationship Id="rId64" Type="http://schemas.openxmlformats.org/officeDocument/2006/relationships/image" Target="../media/image31.emf"/><Relationship Id="rId69" Type="http://schemas.openxmlformats.org/officeDocument/2006/relationships/customXml" Target="../ink/ink34.xml"/><Relationship Id="rId77" Type="http://schemas.openxmlformats.org/officeDocument/2006/relationships/customXml" Target="../ink/ink38.xml"/><Relationship Id="rId100" Type="http://schemas.openxmlformats.org/officeDocument/2006/relationships/image" Target="../media/image49.emf"/><Relationship Id="rId8" Type="http://schemas.openxmlformats.org/officeDocument/2006/relationships/image" Target="../media/image3.emf"/><Relationship Id="rId51" Type="http://schemas.openxmlformats.org/officeDocument/2006/relationships/customXml" Target="../ink/ink25.xml"/><Relationship Id="rId72" Type="http://schemas.openxmlformats.org/officeDocument/2006/relationships/image" Target="../media/image35.emf"/><Relationship Id="rId80" Type="http://schemas.openxmlformats.org/officeDocument/2006/relationships/image" Target="../media/image39.emf"/><Relationship Id="rId85" Type="http://schemas.openxmlformats.org/officeDocument/2006/relationships/customXml" Target="../ink/ink42.xml"/><Relationship Id="rId93" Type="http://schemas.openxmlformats.org/officeDocument/2006/relationships/customXml" Target="../ink/ink46.xml"/><Relationship Id="rId98" Type="http://schemas.openxmlformats.org/officeDocument/2006/relationships/image" Target="../media/image48.emf"/><Relationship Id="rId3" Type="http://schemas.openxmlformats.org/officeDocument/2006/relationships/customXml" Target="../ink/ink1.xml"/><Relationship Id="rId12" Type="http://schemas.openxmlformats.org/officeDocument/2006/relationships/image" Target="../media/image5.emf"/><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18.emf"/><Relationship Id="rId46" Type="http://schemas.openxmlformats.org/officeDocument/2006/relationships/image" Target="../media/image22.emf"/><Relationship Id="rId59" Type="http://schemas.openxmlformats.org/officeDocument/2006/relationships/customXml" Target="../ink/ink29.xml"/><Relationship Id="rId67" Type="http://schemas.openxmlformats.org/officeDocument/2006/relationships/customXml" Target="../ink/ink33.xml"/><Relationship Id="rId20" Type="http://schemas.openxmlformats.org/officeDocument/2006/relationships/image" Target="../media/image9.emf"/><Relationship Id="rId41" Type="http://schemas.openxmlformats.org/officeDocument/2006/relationships/customXml" Target="../ink/ink20.xml"/><Relationship Id="rId54" Type="http://schemas.openxmlformats.org/officeDocument/2006/relationships/image" Target="../media/image26.emf"/><Relationship Id="rId62" Type="http://schemas.openxmlformats.org/officeDocument/2006/relationships/image" Target="../media/image30.emf"/><Relationship Id="rId70" Type="http://schemas.openxmlformats.org/officeDocument/2006/relationships/image" Target="../media/image34.emf"/><Relationship Id="rId75" Type="http://schemas.openxmlformats.org/officeDocument/2006/relationships/customXml" Target="../ink/ink37.xml"/><Relationship Id="rId83" Type="http://schemas.openxmlformats.org/officeDocument/2006/relationships/customXml" Target="../ink/ink41.xml"/><Relationship Id="rId88" Type="http://schemas.openxmlformats.org/officeDocument/2006/relationships/image" Target="../media/image43.emf"/><Relationship Id="rId91" Type="http://schemas.openxmlformats.org/officeDocument/2006/relationships/customXml" Target="../ink/ink45.xml"/><Relationship Id="rId96" Type="http://schemas.openxmlformats.org/officeDocument/2006/relationships/image" Target="../media/image47.emf"/><Relationship Id="rId1" Type="http://schemas.openxmlformats.org/officeDocument/2006/relationships/slideLayout" Target="../slideLayouts/slideLayout1.xml"/><Relationship Id="rId6" Type="http://schemas.openxmlformats.org/officeDocument/2006/relationships/image" Target="../media/image2.emf"/><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3.emf"/><Relationship Id="rId36" Type="http://schemas.openxmlformats.org/officeDocument/2006/relationships/image" Target="../media/image17.emf"/><Relationship Id="rId49" Type="http://schemas.openxmlformats.org/officeDocument/2006/relationships/customXml" Target="../ink/ink24.xml"/><Relationship Id="rId57" Type="http://schemas.openxmlformats.org/officeDocument/2006/relationships/customXml" Target="../ink/ink28.xml"/><Relationship Id="rId10" Type="http://schemas.openxmlformats.org/officeDocument/2006/relationships/image" Target="../media/image4.emf"/><Relationship Id="rId31" Type="http://schemas.openxmlformats.org/officeDocument/2006/relationships/customXml" Target="../ink/ink15.xml"/><Relationship Id="rId44" Type="http://schemas.openxmlformats.org/officeDocument/2006/relationships/image" Target="../media/image21.emf"/><Relationship Id="rId52" Type="http://schemas.openxmlformats.org/officeDocument/2006/relationships/image" Target="../media/image25.emf"/><Relationship Id="rId60" Type="http://schemas.openxmlformats.org/officeDocument/2006/relationships/image" Target="../media/image29.emf"/><Relationship Id="rId65" Type="http://schemas.openxmlformats.org/officeDocument/2006/relationships/customXml" Target="../ink/ink32.xml"/><Relationship Id="rId73" Type="http://schemas.openxmlformats.org/officeDocument/2006/relationships/customXml" Target="../ink/ink36.xml"/><Relationship Id="rId78" Type="http://schemas.openxmlformats.org/officeDocument/2006/relationships/image" Target="../media/image38.emf"/><Relationship Id="rId81" Type="http://schemas.openxmlformats.org/officeDocument/2006/relationships/customXml" Target="../ink/ink40.xml"/><Relationship Id="rId86" Type="http://schemas.openxmlformats.org/officeDocument/2006/relationships/image" Target="../media/image42.emf"/><Relationship Id="rId94" Type="http://schemas.openxmlformats.org/officeDocument/2006/relationships/image" Target="../media/image46.emf"/><Relationship Id="rId99" Type="http://schemas.openxmlformats.org/officeDocument/2006/relationships/customXml" Target="../ink/ink49.xml"/><Relationship Id="rId4" Type="http://schemas.openxmlformats.org/officeDocument/2006/relationships/image" Target="../media/image1.emf"/><Relationship Id="rId9" Type="http://schemas.openxmlformats.org/officeDocument/2006/relationships/customXml" Target="../ink/ink4.xml"/><Relationship Id="rId13" Type="http://schemas.openxmlformats.org/officeDocument/2006/relationships/customXml" Target="../ink/ink6.xml"/><Relationship Id="rId18" Type="http://schemas.openxmlformats.org/officeDocument/2006/relationships/image" Target="../media/image8.emf"/><Relationship Id="rId39" Type="http://schemas.openxmlformats.org/officeDocument/2006/relationships/customXml" Target="../ink/ink1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53.emf"/><Relationship Id="rId3" Type="http://schemas.openxmlformats.org/officeDocument/2006/relationships/customXml" Target="../ink/ink50.xml"/><Relationship Id="rId7" Type="http://schemas.openxmlformats.org/officeDocument/2006/relationships/customXml" Target="../ink/ink5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2.emf"/><Relationship Id="rId5" Type="http://schemas.openxmlformats.org/officeDocument/2006/relationships/customXml" Target="../ink/ink51.xml"/><Relationship Id="rId4" Type="http://schemas.openxmlformats.org/officeDocument/2006/relationships/image" Target="../media/image51.emf"/></Relationships>
</file>

<file path=ppt/slides/_rels/slide6.xml.rels><?xml version="1.0" encoding="UTF-8" standalone="yes"?>
<Relationships xmlns="http://schemas.openxmlformats.org/package/2006/relationships"><Relationship Id="rId3" Type="http://schemas.openxmlformats.org/officeDocument/2006/relationships/customXml" Target="../ink/ink5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64.emf"/><Relationship Id="rId5" Type="http://schemas.openxmlformats.org/officeDocument/2006/relationships/customXml" Target="../ink/ink54.xml"/><Relationship Id="rId4" Type="http://schemas.openxmlformats.org/officeDocument/2006/relationships/image" Target="../media/image63.emf"/></Relationships>
</file>

<file path=ppt/slides/_rels/slide7.xml.rels><?xml version="1.0" encoding="UTF-8" standalone="yes"?>
<Relationships xmlns="http://schemas.openxmlformats.org/package/2006/relationships"><Relationship Id="rId3" Type="http://schemas.openxmlformats.org/officeDocument/2006/relationships/customXml" Target="../ink/ink55.xm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5.emf"/></Relationships>
</file>

<file path=ppt/slides/_rels/slide8.xml.rels><?xml version="1.0" encoding="UTF-8" standalone="yes"?>
<Relationships xmlns="http://schemas.openxmlformats.org/package/2006/relationships"><Relationship Id="rId8" Type="http://schemas.openxmlformats.org/officeDocument/2006/relationships/image" Target="../media/image55.emf"/><Relationship Id="rId13" Type="http://schemas.openxmlformats.org/officeDocument/2006/relationships/customXml" Target="../ink/ink61.xml"/><Relationship Id="rId18" Type="http://schemas.openxmlformats.org/officeDocument/2006/relationships/image" Target="../media/image60.emf"/><Relationship Id="rId3" Type="http://schemas.openxmlformats.org/officeDocument/2006/relationships/customXml" Target="../ink/ink56.xml"/><Relationship Id="rId7" Type="http://schemas.openxmlformats.org/officeDocument/2006/relationships/customXml" Target="../ink/ink58.xml"/><Relationship Id="rId12" Type="http://schemas.openxmlformats.org/officeDocument/2006/relationships/image" Target="../media/image57.emf"/><Relationship Id="rId17" Type="http://schemas.openxmlformats.org/officeDocument/2006/relationships/customXml" Target="../ink/ink63.xml"/><Relationship Id="rId2" Type="http://schemas.openxmlformats.org/officeDocument/2006/relationships/notesSlide" Target="../notesSlides/notesSlide6.xml"/><Relationship Id="rId16" Type="http://schemas.openxmlformats.org/officeDocument/2006/relationships/image" Target="../media/image59.emf"/><Relationship Id="rId20" Type="http://schemas.openxmlformats.org/officeDocument/2006/relationships/image" Target="../media/image61.emf"/><Relationship Id="rId1" Type="http://schemas.openxmlformats.org/officeDocument/2006/relationships/slideLayout" Target="../slideLayouts/slideLayout1.xml"/><Relationship Id="rId6" Type="http://schemas.openxmlformats.org/officeDocument/2006/relationships/image" Target="../media/image54.emf"/><Relationship Id="rId11" Type="http://schemas.openxmlformats.org/officeDocument/2006/relationships/customXml" Target="../ink/ink60.xml"/><Relationship Id="rId5" Type="http://schemas.openxmlformats.org/officeDocument/2006/relationships/customXml" Target="../ink/ink57.xml"/><Relationship Id="rId15" Type="http://schemas.openxmlformats.org/officeDocument/2006/relationships/customXml" Target="../ink/ink62.xml"/><Relationship Id="rId10" Type="http://schemas.openxmlformats.org/officeDocument/2006/relationships/image" Target="../media/image56.emf"/><Relationship Id="rId19" Type="http://schemas.openxmlformats.org/officeDocument/2006/relationships/customXml" Target="../ink/ink64.xml"/><Relationship Id="rId4" Type="http://schemas.openxmlformats.org/officeDocument/2006/relationships/image" Target="../media/image50.emf"/><Relationship Id="rId9" Type="http://schemas.openxmlformats.org/officeDocument/2006/relationships/customXml" Target="../ink/ink59.xml"/><Relationship Id="rId14" Type="http://schemas.openxmlformats.org/officeDocument/2006/relationships/image" Target="../media/image58.e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Organic Chemistry</a:t>
            </a:r>
            <a:endParaRPr lang="en-US" dirty="0"/>
          </a:p>
        </p:txBody>
      </p:sp>
      <p:sp>
        <p:nvSpPr>
          <p:cNvPr id="3" name="Subtitle 2"/>
          <p:cNvSpPr>
            <a:spLocks noGrp="1"/>
          </p:cNvSpPr>
          <p:nvPr>
            <p:ph type="subTitle" idx="1"/>
          </p:nvPr>
        </p:nvSpPr>
        <p:spPr/>
        <p:txBody>
          <a:bodyPr/>
          <a:lstStyle/>
          <a:p>
            <a:r>
              <a:rPr lang="en-US" dirty="0" smtClean="0"/>
              <a:t>Crash Course</a:t>
            </a:r>
            <a:endParaRPr lang="en-US" dirty="0"/>
          </a:p>
        </p:txBody>
      </p:sp>
    </p:spTree>
    <p:extLst>
      <p:ext uri="{BB962C8B-B14F-4D97-AF65-F5344CB8AC3E}">
        <p14:creationId xmlns:p14="http://schemas.microsoft.com/office/powerpoint/2010/main" val="38300590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Cis-Trans Isomerism</a:t>
            </a:r>
          </a:p>
        </p:txBody>
      </p:sp>
      <p:sp>
        <p:nvSpPr>
          <p:cNvPr id="61443" name="Rectangle 3"/>
          <p:cNvSpPr>
            <a:spLocks noGrp="1" noChangeArrowheads="1"/>
          </p:cNvSpPr>
          <p:nvPr>
            <p:ph idx="1"/>
          </p:nvPr>
        </p:nvSpPr>
        <p:spPr/>
        <p:txBody>
          <a:bodyPr/>
          <a:lstStyle/>
          <a:p>
            <a:r>
              <a:rPr lang="en-US" altLang="en-US" dirty="0"/>
              <a:t>If the chain is on the same side of the double bond, it is called </a:t>
            </a:r>
            <a:r>
              <a:rPr lang="en-US" altLang="en-US" i="1" dirty="0"/>
              <a:t>cis-</a:t>
            </a:r>
            <a:endParaRPr lang="en-US" altLang="en-US" dirty="0"/>
          </a:p>
          <a:p>
            <a:endParaRPr lang="en-US" altLang="en-US" dirty="0"/>
          </a:p>
          <a:p>
            <a:endParaRPr lang="en-US" altLang="en-US" dirty="0"/>
          </a:p>
          <a:p>
            <a:r>
              <a:rPr lang="en-US" altLang="en-US" dirty="0"/>
              <a:t>If the chain is on the opposite side of the double bond, it is called </a:t>
            </a:r>
            <a:r>
              <a:rPr lang="en-US" altLang="en-US" i="1" dirty="0"/>
              <a:t>trans-</a:t>
            </a:r>
            <a:endParaRPr lang="en-US" altLang="en-US" dirty="0"/>
          </a:p>
          <a:p>
            <a:endParaRPr lang="en-US" altLang="en-US" dirty="0"/>
          </a:p>
        </p:txBody>
      </p:sp>
      <p:grpSp>
        <p:nvGrpSpPr>
          <p:cNvPr id="12" name="Group 14"/>
          <p:cNvGrpSpPr>
            <a:grpSpLocks/>
          </p:cNvGrpSpPr>
          <p:nvPr/>
        </p:nvGrpSpPr>
        <p:grpSpPr bwMode="auto">
          <a:xfrm>
            <a:off x="4557625" y="4779700"/>
            <a:ext cx="2970517" cy="1563341"/>
            <a:chOff x="3037" y="1135"/>
            <a:chExt cx="1539" cy="777"/>
          </a:xfrm>
        </p:grpSpPr>
        <mc:AlternateContent xmlns:mc="http://schemas.openxmlformats.org/markup-compatibility/2006" xmlns:p14="http://schemas.microsoft.com/office/powerpoint/2010/main">
          <mc:Choice Requires="p14">
            <p:contentPart p14:bwMode="auto" r:id="rId3">
              <p14:nvContentPartPr>
                <p14:cNvPr id="13" name="Ink 4"/>
                <p14:cNvContentPartPr>
                  <a14:cpLocks xmlns:a14="http://schemas.microsoft.com/office/drawing/2010/main" noRot="1" noChangeAspect="1" noEditPoints="1" noChangeArrowheads="1" noChangeShapeType="1"/>
                </p14:cNvContentPartPr>
                <p14:nvPr/>
              </p14:nvContentPartPr>
              <p14:xfrm>
                <a:off x="3037" y="1466"/>
                <a:ext cx="983" cy="446"/>
              </p14:xfrm>
            </p:contentPart>
          </mc:Choice>
          <mc:Fallback xmlns="">
            <p:pic>
              <p:nvPicPr>
                <p:cNvPr id="13" name="Ink 4"/>
                <p:cNvPicPr>
                  <a:picLocks noRot="1" noChangeAspect="1" noEditPoints="1" noChangeArrowheads="1" noChangeShapeType="1"/>
                </p:cNvPicPr>
                <p:nvPr/>
              </p:nvPicPr>
              <p:blipFill>
                <a:blip r:embed="rId4"/>
                <a:stretch>
                  <a:fillRect/>
                </a:stretch>
              </p:blipFill>
              <p:spPr>
                <a:xfrm>
                  <a:off x="3028" y="1457"/>
                  <a:ext cx="1001" cy="464"/>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4" name="Ink 5"/>
                <p14:cNvContentPartPr>
                  <a14:cpLocks xmlns:a14="http://schemas.microsoft.com/office/drawing/2010/main" noRot="1" noChangeAspect="1" noEditPoints="1" noChangeArrowheads="1" noChangeShapeType="1"/>
                </p14:cNvContentPartPr>
                <p14:nvPr/>
              </p14:nvContentPartPr>
              <p14:xfrm>
                <a:off x="4109" y="1179"/>
                <a:ext cx="467" cy="267"/>
              </p14:xfrm>
            </p:contentPart>
          </mc:Choice>
          <mc:Fallback xmlns="">
            <p:pic>
              <p:nvPicPr>
                <p:cNvPr id="14" name="Ink 5"/>
                <p:cNvPicPr>
                  <a:picLocks noRot="1" noChangeAspect="1" noEditPoints="1" noChangeArrowheads="1" noChangeShapeType="1"/>
                </p:cNvPicPr>
                <p:nvPr/>
              </p:nvPicPr>
              <p:blipFill>
                <a:blip r:embed="rId6"/>
                <a:stretch>
                  <a:fillRect/>
                </a:stretch>
              </p:blipFill>
              <p:spPr>
                <a:xfrm>
                  <a:off x="4100" y="1170"/>
                  <a:ext cx="485" cy="28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5" name="Ink 6"/>
                <p14:cNvContentPartPr>
                  <a14:cpLocks xmlns:a14="http://schemas.microsoft.com/office/drawing/2010/main" noRot="1" noChangeAspect="1" noEditPoints="1" noChangeArrowheads="1" noChangeShapeType="1"/>
                </p14:cNvContentPartPr>
                <p14:nvPr/>
              </p14:nvContentPartPr>
              <p14:xfrm>
                <a:off x="4095" y="1648"/>
                <a:ext cx="284" cy="195"/>
              </p14:xfrm>
            </p:contentPart>
          </mc:Choice>
          <mc:Fallback xmlns="">
            <p:pic>
              <p:nvPicPr>
                <p:cNvPr id="15" name="Ink 6"/>
                <p:cNvPicPr>
                  <a:picLocks noRot="1" noChangeAspect="1" noEditPoints="1" noChangeArrowheads="1" noChangeShapeType="1"/>
                </p:cNvPicPr>
                <p:nvPr/>
              </p:nvPicPr>
              <p:blipFill>
                <a:blip r:embed="rId8"/>
                <a:stretch>
                  <a:fillRect/>
                </a:stretch>
              </p:blipFill>
              <p:spPr>
                <a:xfrm>
                  <a:off x="4086" y="1639"/>
                  <a:ext cx="302" cy="213"/>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6" name="Ink 7"/>
                <p14:cNvContentPartPr>
                  <a14:cpLocks xmlns:a14="http://schemas.microsoft.com/office/drawing/2010/main" noRot="1" noChangeAspect="1" noEditPoints="1" noChangeArrowheads="1" noChangeShapeType="1"/>
                </p14:cNvContentPartPr>
                <p14:nvPr/>
              </p14:nvContentPartPr>
              <p14:xfrm>
                <a:off x="3136" y="1135"/>
                <a:ext cx="119" cy="180"/>
              </p14:xfrm>
            </p:contentPart>
          </mc:Choice>
          <mc:Fallback xmlns="">
            <p:pic>
              <p:nvPicPr>
                <p:cNvPr id="16" name="Ink 7"/>
                <p:cNvPicPr>
                  <a:picLocks noRot="1" noChangeAspect="1" noEditPoints="1" noChangeArrowheads="1" noChangeShapeType="1"/>
                </p:cNvPicPr>
                <p:nvPr/>
              </p:nvPicPr>
              <p:blipFill>
                <a:blip r:embed="rId10"/>
                <a:stretch>
                  <a:fillRect/>
                </a:stretch>
              </p:blipFill>
              <p:spPr>
                <a:xfrm>
                  <a:off x="3127" y="1126"/>
                  <a:ext cx="137" cy="198"/>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7" name="Ink 8"/>
                <p14:cNvContentPartPr>
                  <a14:cpLocks xmlns:a14="http://schemas.microsoft.com/office/drawing/2010/main" noRot="1" noChangeAspect="1" noEditPoints="1" noChangeArrowheads="1" noChangeShapeType="1"/>
                </p14:cNvContentPartPr>
                <p14:nvPr/>
              </p14:nvContentPartPr>
              <p14:xfrm>
                <a:off x="3466" y="1327"/>
                <a:ext cx="48" cy="91"/>
              </p14:xfrm>
            </p:contentPart>
          </mc:Choice>
          <mc:Fallback xmlns="">
            <p:pic>
              <p:nvPicPr>
                <p:cNvPr id="17" name="Ink 8"/>
                <p:cNvPicPr>
                  <a:picLocks noRot="1" noChangeAspect="1" noEditPoints="1" noChangeArrowheads="1" noChangeShapeType="1"/>
                </p:cNvPicPr>
                <p:nvPr/>
              </p:nvPicPr>
              <p:blipFill>
                <a:blip r:embed="rId12"/>
                <a:stretch>
                  <a:fillRect/>
                </a:stretch>
              </p:blipFill>
              <p:spPr>
                <a:xfrm>
                  <a:off x="3457" y="1318"/>
                  <a:ext cx="66" cy="109"/>
                </a:xfrm>
                <a:prstGeom prst="rect">
                  <a:avLst/>
                </a:prstGeom>
              </p:spPr>
            </p:pic>
          </mc:Fallback>
        </mc:AlternateContent>
      </p:grpSp>
      <p:grpSp>
        <p:nvGrpSpPr>
          <p:cNvPr id="18" name="Group 15"/>
          <p:cNvGrpSpPr>
            <a:grpSpLocks/>
          </p:cNvGrpSpPr>
          <p:nvPr/>
        </p:nvGrpSpPr>
        <p:grpSpPr bwMode="auto">
          <a:xfrm>
            <a:off x="4452850" y="2184269"/>
            <a:ext cx="2950032" cy="1623643"/>
            <a:chOff x="2808" y="2526"/>
            <a:chExt cx="1605" cy="842"/>
          </a:xfrm>
        </p:grpSpPr>
        <mc:AlternateContent xmlns:mc="http://schemas.openxmlformats.org/markup-compatibility/2006" xmlns:p14="http://schemas.microsoft.com/office/powerpoint/2010/main">
          <mc:Choice Requires="p14">
            <p:contentPart p14:bwMode="auto" r:id="rId13">
              <p14:nvContentPartPr>
                <p14:cNvPr id="19" name="Ink 9"/>
                <p14:cNvContentPartPr>
                  <a14:cpLocks xmlns:a14="http://schemas.microsoft.com/office/drawing/2010/main" noRot="1" noChangeAspect="1" noEditPoints="1" noChangeArrowheads="1" noChangeShapeType="1"/>
                </p14:cNvContentPartPr>
                <p14:nvPr/>
              </p14:nvContentPartPr>
              <p14:xfrm>
                <a:off x="3017" y="2526"/>
                <a:ext cx="109" cy="189"/>
              </p14:xfrm>
            </p:contentPart>
          </mc:Choice>
          <mc:Fallback xmlns="">
            <p:pic>
              <p:nvPicPr>
                <p:cNvPr id="19" name="Ink 9"/>
                <p:cNvPicPr>
                  <a:picLocks noRot="1" noChangeAspect="1" noEditPoints="1" noChangeArrowheads="1" noChangeShapeType="1"/>
                </p:cNvPicPr>
                <p:nvPr/>
              </p:nvPicPr>
              <p:blipFill>
                <a:blip r:embed="rId14"/>
                <a:stretch>
                  <a:fillRect/>
                </a:stretch>
              </p:blipFill>
              <p:spPr>
                <a:xfrm>
                  <a:off x="3007" y="2517"/>
                  <a:ext cx="128" cy="20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0" name="Ink 10"/>
                <p14:cNvContentPartPr>
                  <a14:cpLocks xmlns:a14="http://schemas.microsoft.com/office/drawing/2010/main" noRot="1" noChangeAspect="1" noEditPoints="1" noChangeArrowheads="1" noChangeShapeType="1"/>
                </p14:cNvContentPartPr>
                <p14:nvPr/>
              </p14:nvContentPartPr>
              <p14:xfrm>
                <a:off x="3284" y="2716"/>
                <a:ext cx="84" cy="100"/>
              </p14:xfrm>
            </p:contentPart>
          </mc:Choice>
          <mc:Fallback xmlns="">
            <p:pic>
              <p:nvPicPr>
                <p:cNvPr id="20" name="Ink 10"/>
                <p:cNvPicPr>
                  <a:picLocks noRot="1" noChangeAspect="1" noEditPoints="1" noChangeArrowheads="1" noChangeShapeType="1"/>
                </p:cNvPicPr>
                <p:nvPr/>
              </p:nvPicPr>
              <p:blipFill>
                <a:blip r:embed="rId16"/>
                <a:stretch>
                  <a:fillRect/>
                </a:stretch>
              </p:blipFill>
              <p:spPr>
                <a:xfrm>
                  <a:off x="3274" y="2707"/>
                  <a:ext cx="103" cy="118"/>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1" name="Ink 11"/>
                <p14:cNvContentPartPr>
                  <a14:cpLocks xmlns:a14="http://schemas.microsoft.com/office/drawing/2010/main" noRot="1" noChangeAspect="1" noEditPoints="1" noChangeArrowheads="1" noChangeShapeType="1"/>
                </p14:cNvContentPartPr>
                <p14:nvPr/>
              </p14:nvContentPartPr>
              <p14:xfrm>
                <a:off x="2808" y="2825"/>
                <a:ext cx="1085" cy="453"/>
              </p14:xfrm>
            </p:contentPart>
          </mc:Choice>
          <mc:Fallback xmlns="">
            <p:pic>
              <p:nvPicPr>
                <p:cNvPr id="21" name="Ink 11"/>
                <p:cNvPicPr>
                  <a:picLocks noRot="1" noChangeAspect="1" noEditPoints="1" noChangeArrowheads="1" noChangeShapeType="1"/>
                </p:cNvPicPr>
                <p:nvPr/>
              </p:nvPicPr>
              <p:blipFill>
                <a:blip r:embed="rId18"/>
                <a:stretch>
                  <a:fillRect/>
                </a:stretch>
              </p:blipFill>
              <p:spPr>
                <a:xfrm>
                  <a:off x="2798" y="2816"/>
                  <a:ext cx="1104" cy="471"/>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2" name="Ink 12"/>
                <p14:cNvContentPartPr>
                  <a14:cpLocks xmlns:a14="http://schemas.microsoft.com/office/drawing/2010/main" noRot="1" noChangeAspect="1" noEditPoints="1" noChangeArrowheads="1" noChangeShapeType="1"/>
                </p14:cNvContentPartPr>
                <p14:nvPr/>
              </p14:nvContentPartPr>
              <p14:xfrm>
                <a:off x="3930" y="2589"/>
                <a:ext cx="336" cy="223"/>
              </p14:xfrm>
            </p:contentPart>
          </mc:Choice>
          <mc:Fallback xmlns="">
            <p:pic>
              <p:nvPicPr>
                <p:cNvPr id="22" name="Ink 12"/>
                <p:cNvPicPr>
                  <a:picLocks noRot="1" noChangeAspect="1" noEditPoints="1" noChangeArrowheads="1" noChangeShapeType="1"/>
                </p:cNvPicPr>
                <p:nvPr/>
              </p:nvPicPr>
              <p:blipFill>
                <a:blip r:embed="rId20"/>
                <a:stretch>
                  <a:fillRect/>
                </a:stretch>
              </p:blipFill>
              <p:spPr>
                <a:xfrm>
                  <a:off x="3920" y="2580"/>
                  <a:ext cx="355" cy="241"/>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3" name="Ink 13"/>
                <p14:cNvContentPartPr>
                  <a14:cpLocks xmlns:a14="http://schemas.microsoft.com/office/drawing/2010/main" noRot="1" noChangeAspect="1" noEditPoints="1" noChangeArrowheads="1" noChangeShapeType="1"/>
                </p14:cNvContentPartPr>
                <p14:nvPr/>
              </p14:nvContentPartPr>
              <p14:xfrm>
                <a:off x="3971" y="3008"/>
                <a:ext cx="442" cy="360"/>
              </p14:xfrm>
            </p:contentPart>
          </mc:Choice>
          <mc:Fallback xmlns="">
            <p:pic>
              <p:nvPicPr>
                <p:cNvPr id="23" name="Ink 13"/>
                <p:cNvPicPr>
                  <a:picLocks noRot="1" noChangeAspect="1" noEditPoints="1" noChangeArrowheads="1" noChangeShapeType="1"/>
                </p:cNvPicPr>
                <p:nvPr/>
              </p:nvPicPr>
              <p:blipFill>
                <a:blip r:embed="rId22"/>
                <a:stretch>
                  <a:fillRect/>
                </a:stretch>
              </p:blipFill>
              <p:spPr>
                <a:xfrm>
                  <a:off x="3961" y="2999"/>
                  <a:ext cx="461" cy="378"/>
                </a:xfrm>
                <a:prstGeom prst="rect">
                  <a:avLst/>
                </a:prstGeom>
              </p:spPr>
            </p:pic>
          </mc:Fallback>
        </mc:AlternateContent>
      </p:grpSp>
    </p:spTree>
    <p:extLst>
      <p:ext uri="{BB962C8B-B14F-4D97-AF65-F5344CB8AC3E}">
        <p14:creationId xmlns:p14="http://schemas.microsoft.com/office/powerpoint/2010/main" val="25423445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ltLang="en-US"/>
              <a:t>Ozone</a:t>
            </a:r>
          </a:p>
        </p:txBody>
      </p:sp>
      <p:sp>
        <p:nvSpPr>
          <p:cNvPr id="183299" name="Rectangle 3"/>
          <p:cNvSpPr>
            <a:spLocks noGrp="1" noChangeArrowheads="1"/>
          </p:cNvSpPr>
          <p:nvPr>
            <p:ph type="body" sz="half" idx="1"/>
          </p:nvPr>
        </p:nvSpPr>
        <p:spPr/>
        <p:txBody>
          <a:bodyPr/>
          <a:lstStyle/>
          <a:p>
            <a:r>
              <a:rPr lang="en-US" altLang="en-US" sz="2800" dirty="0" smtClean="0"/>
              <a:t>Consider </a:t>
            </a:r>
            <a:r>
              <a:rPr lang="en-US" altLang="en-US" sz="2800" dirty="0"/>
              <a:t>the Lewis Structure for Ozone, O</a:t>
            </a:r>
            <a:r>
              <a:rPr lang="en-US" altLang="en-US" sz="2800" baseline="-25000" dirty="0"/>
              <a:t>3</a:t>
            </a:r>
            <a:endParaRPr lang="en-US" altLang="en-US" sz="2800" dirty="0"/>
          </a:p>
          <a:p>
            <a:endParaRPr lang="en-US" altLang="en-US" sz="2800" dirty="0"/>
          </a:p>
          <a:p>
            <a:r>
              <a:rPr lang="en-US" altLang="en-US" sz="2800" dirty="0"/>
              <a:t>Describe the length of the two bonds</a:t>
            </a:r>
          </a:p>
        </p:txBody>
      </p:sp>
      <p:pic>
        <p:nvPicPr>
          <p:cNvPr id="183301" name="Picture 5" descr="FG08_10"/>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b="43365"/>
          <a:stretch>
            <a:fillRect/>
          </a:stretch>
        </p:blipFill>
        <p:spPr>
          <a:xfrm>
            <a:off x="4267200" y="3213100"/>
            <a:ext cx="3733800" cy="3379788"/>
          </a:xfrm>
          <a:extLst>
            <a:ext uri="{909E8E84-426E-40DD-AFC4-6F175D3DCCD1}">
              <a14:hiddenFill xmlns:a14="http://schemas.microsoft.com/office/drawing/2010/main">
                <a:solidFill>
                  <a:srgbClr val="FFFFFF"/>
                </a:solidFill>
              </a14:hiddenFill>
            </a:ext>
          </a:extLst>
        </p:spPr>
      </p:pic>
      <p:pic>
        <p:nvPicPr>
          <p:cNvPr id="5" name="Picture 4" descr="FG08_11"/>
          <p:cNvPicPr>
            <a:picLocks noChangeAspect="1" noChangeArrowheads="1"/>
          </p:cNvPicPr>
          <p:nvPr/>
        </p:nvPicPr>
        <p:blipFill rotWithShape="1">
          <a:blip r:embed="rId4">
            <a:extLst>
              <a:ext uri="{28A0092B-C50C-407E-A947-70E740481C1C}">
                <a14:useLocalDpi xmlns:a14="http://schemas.microsoft.com/office/drawing/2010/main" val="0"/>
              </a:ext>
            </a:extLst>
          </a:blip>
          <a:srcRect t="65591" r="58080" b="23224"/>
          <a:stretch/>
        </p:blipFill>
        <p:spPr bwMode="auto">
          <a:xfrm>
            <a:off x="8354860" y="1286007"/>
            <a:ext cx="3227540" cy="2189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27257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329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83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1981200" y="1"/>
            <a:ext cx="8229600" cy="1139825"/>
          </a:xfrm>
        </p:spPr>
        <p:txBody>
          <a:bodyPr/>
          <a:lstStyle/>
          <a:p>
            <a:r>
              <a:rPr lang="en-US" altLang="en-US"/>
              <a:t>Resonance</a:t>
            </a:r>
          </a:p>
        </p:txBody>
      </p:sp>
      <p:sp>
        <p:nvSpPr>
          <p:cNvPr id="194563" name="Rectangle 3"/>
          <p:cNvSpPr>
            <a:spLocks noGrp="1" noChangeArrowheads="1"/>
          </p:cNvSpPr>
          <p:nvPr>
            <p:ph type="body" sz="half" idx="1"/>
          </p:nvPr>
        </p:nvSpPr>
        <p:spPr>
          <a:xfrm>
            <a:off x="676405" y="990601"/>
            <a:ext cx="10484285" cy="2189163"/>
          </a:xfrm>
        </p:spPr>
        <p:txBody>
          <a:bodyPr/>
          <a:lstStyle/>
          <a:p>
            <a:r>
              <a:rPr lang="en-US" altLang="en-US" sz="2800" dirty="0"/>
              <a:t>You could draw two structures of ozone</a:t>
            </a:r>
          </a:p>
        </p:txBody>
      </p:sp>
      <p:pic>
        <p:nvPicPr>
          <p:cNvPr id="194564" name="Picture 4" descr="FG08_11"/>
          <p:cNvPicPr>
            <a:picLocks noGrp="1" noChangeAspect="1" noChangeArrowheads="1"/>
          </p:cNvPicPr>
          <p:nvPr>
            <p:ph sz="half" idx="2"/>
          </p:nvPr>
        </p:nvPicPr>
        <p:blipFill rotWithShape="1">
          <a:blip r:embed="rId3">
            <a:extLst>
              <a:ext uri="{28A0092B-C50C-407E-A947-70E740481C1C}">
                <a14:useLocalDpi xmlns:a14="http://schemas.microsoft.com/office/drawing/2010/main" val="0"/>
              </a:ext>
            </a:extLst>
          </a:blip>
          <a:srcRect t="66017" b="23531"/>
          <a:stretch/>
        </p:blipFill>
        <p:spPr>
          <a:xfrm>
            <a:off x="1791629" y="1924039"/>
            <a:ext cx="8061468" cy="1722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67" name="Rectangle 7"/>
          <p:cNvSpPr>
            <a:spLocks noChangeArrowheads="1"/>
          </p:cNvSpPr>
          <p:nvPr/>
        </p:nvSpPr>
        <p:spPr bwMode="auto">
          <a:xfrm>
            <a:off x="676405" y="4066478"/>
            <a:ext cx="10333973"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hlink"/>
              </a:buClr>
              <a:buSzPct val="75000"/>
              <a:buFont typeface="Wingdings" panose="05000000000000000000" pitchFamily="2" charset="2"/>
              <a:buChar char="l"/>
              <a:defRPr sz="2800">
                <a:solidFill>
                  <a:schemeClr val="tx1"/>
                </a:solidFill>
                <a:effectLst>
                  <a:outerShdw blurRad="38100" dist="38100" dir="2700000" algn="tl">
                    <a:srgbClr val="010199"/>
                  </a:outerShdw>
                </a:effectLst>
                <a:latin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l"/>
              <a:defRPr sz="2400">
                <a:solidFill>
                  <a:schemeClr val="tx1"/>
                </a:solidFill>
                <a:effectLst>
                  <a:outerShdw blurRad="38100" dist="38100" dir="2700000" algn="tl">
                    <a:srgbClr val="010199"/>
                  </a:outerShdw>
                </a:effectLst>
                <a:latin typeface="Arial" panose="020B0604020202020204" pitchFamily="34" charset="0"/>
              </a:defRPr>
            </a:lvl2pPr>
            <a:lvl3pPr marL="1143000" indent="-228600">
              <a:spcBef>
                <a:spcPct val="20000"/>
              </a:spcBef>
              <a:buClr>
                <a:schemeClr val="accent2"/>
              </a:buClr>
              <a:buSzPct val="75000"/>
              <a:buFont typeface="Wingdings" panose="05000000000000000000" pitchFamily="2" charset="2"/>
              <a:buChar char="l"/>
              <a:defRPr sz="2000">
                <a:solidFill>
                  <a:schemeClr val="tx1"/>
                </a:solidFill>
                <a:effectLst>
                  <a:outerShdw blurRad="38100" dist="38100" dir="2700000" algn="tl">
                    <a:srgbClr val="010199"/>
                  </a:outerShdw>
                </a:effectLst>
                <a:latin typeface="Arial" panose="020B0604020202020204" pitchFamily="34" charset="0"/>
              </a:defRPr>
            </a:lvl3pPr>
            <a:lvl4pPr marL="1600200" indent="-228600">
              <a:spcBef>
                <a:spcPct val="20000"/>
              </a:spcBef>
              <a:buClr>
                <a:schemeClr val="folHlink"/>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4pPr>
            <a:lvl5pPr marL="2057400" indent="-228600">
              <a:spcBef>
                <a:spcPct val="20000"/>
              </a:spcBef>
              <a:buClr>
                <a:schemeClr val="tx1"/>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5pPr>
            <a:lvl6pPr marL="2514600" indent="-228600" fontAlgn="base">
              <a:spcBef>
                <a:spcPct val="20000"/>
              </a:spcBef>
              <a:spcAft>
                <a:spcPct val="0"/>
              </a:spcAft>
              <a:buClr>
                <a:schemeClr val="tx1"/>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6pPr>
            <a:lvl7pPr marL="2971800" indent="-228600" fontAlgn="base">
              <a:spcBef>
                <a:spcPct val="20000"/>
              </a:spcBef>
              <a:spcAft>
                <a:spcPct val="0"/>
              </a:spcAft>
              <a:buClr>
                <a:schemeClr val="tx1"/>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7pPr>
            <a:lvl8pPr marL="3429000" indent="-228600" fontAlgn="base">
              <a:spcBef>
                <a:spcPct val="20000"/>
              </a:spcBef>
              <a:spcAft>
                <a:spcPct val="0"/>
              </a:spcAft>
              <a:buClr>
                <a:schemeClr val="tx1"/>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8pPr>
            <a:lvl9pPr marL="3886200" indent="-228600" fontAlgn="base">
              <a:spcBef>
                <a:spcPct val="20000"/>
              </a:spcBef>
              <a:spcAft>
                <a:spcPct val="0"/>
              </a:spcAft>
              <a:buClr>
                <a:schemeClr val="tx1"/>
              </a:buClr>
              <a:buSzPct val="75000"/>
              <a:buFont typeface="Wingdings" panose="05000000000000000000" pitchFamily="2" charset="2"/>
              <a:buChar char="l"/>
              <a:defRPr>
                <a:solidFill>
                  <a:schemeClr val="tx1"/>
                </a:solidFill>
                <a:effectLst>
                  <a:outerShdw blurRad="38100" dist="38100" dir="2700000" algn="tl">
                    <a:srgbClr val="010199"/>
                  </a:outerShdw>
                </a:effectLst>
                <a:latin typeface="Arial" panose="020B0604020202020204" pitchFamily="34" charset="0"/>
              </a:defRPr>
            </a:lvl9pPr>
          </a:lstStyle>
          <a:p>
            <a:pPr eaLnBrk="1" hangingPunct="1"/>
            <a:r>
              <a:rPr lang="en-US" altLang="en-US" dirty="0"/>
              <a:t>Neither structure is satisfactory</a:t>
            </a:r>
          </a:p>
          <a:p>
            <a:pPr eaLnBrk="1" hangingPunct="1"/>
            <a:r>
              <a:rPr lang="en-US" altLang="en-US" dirty="0"/>
              <a:t>The real structure is somewhere in between the two structures</a:t>
            </a:r>
          </a:p>
          <a:p>
            <a:pPr eaLnBrk="1" hangingPunct="1"/>
            <a:r>
              <a:rPr lang="en-US" altLang="en-US" dirty="0"/>
              <a:t>This is known as </a:t>
            </a:r>
            <a:r>
              <a:rPr lang="en-US" altLang="en-US" u="sng" dirty="0"/>
              <a:t>resonance</a:t>
            </a:r>
          </a:p>
          <a:p>
            <a:pPr eaLnBrk="1" hangingPunct="1"/>
            <a:r>
              <a:rPr lang="en-US" altLang="en-US" dirty="0"/>
              <a:t>Mostly occurs with different positions of double bonds.</a:t>
            </a:r>
          </a:p>
        </p:txBody>
      </p:sp>
    </p:spTree>
    <p:extLst>
      <p:ext uri="{BB962C8B-B14F-4D97-AF65-F5344CB8AC3E}">
        <p14:creationId xmlns:p14="http://schemas.microsoft.com/office/powerpoint/2010/main" val="1178171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9456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94567">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94567">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94567">
                                            <p:txEl>
                                              <p:pRg st="2" end="2"/>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945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1981200" y="1"/>
            <a:ext cx="8229600" cy="1139825"/>
          </a:xfrm>
        </p:spPr>
        <p:txBody>
          <a:bodyPr/>
          <a:lstStyle/>
          <a:p>
            <a:r>
              <a:rPr lang="en-US" altLang="en-US"/>
              <a:t>Resonance</a:t>
            </a:r>
          </a:p>
        </p:txBody>
      </p:sp>
      <p:pic>
        <p:nvPicPr>
          <p:cNvPr id="201734" name="Picture 6" descr="FG08_11"/>
          <p:cNvPicPr>
            <a:picLocks noGrp="1" noChangeAspect="1" noChangeArrowheads="1"/>
          </p:cNvPicPr>
          <p:nvPr>
            <p:ph sz="half" idx="1"/>
          </p:nvPr>
        </p:nvPicPr>
        <p:blipFill rotWithShape="1">
          <a:blip r:embed="rId3">
            <a:extLst>
              <a:ext uri="{28A0092B-C50C-407E-A947-70E740481C1C}">
                <a14:useLocalDpi xmlns:a14="http://schemas.microsoft.com/office/drawing/2010/main" val="0"/>
              </a:ext>
            </a:extLst>
          </a:blip>
          <a:srcRect b="57426"/>
          <a:stretch/>
        </p:blipFill>
        <p:spPr>
          <a:xfrm>
            <a:off x="293144" y="139873"/>
            <a:ext cx="3652555" cy="3179803"/>
          </a:xfrm>
          <a:extLst>
            <a:ext uri="{909E8E84-426E-40DD-AFC4-6F175D3DCCD1}">
              <a14:hiddenFill xmlns:a14="http://schemas.microsoft.com/office/drawing/2010/main">
                <a:solidFill>
                  <a:srgbClr val="FFFFFF"/>
                </a:solidFill>
              </a14:hiddenFill>
            </a:ext>
          </a:extLst>
        </p:spPr>
      </p:pic>
      <p:sp>
        <p:nvSpPr>
          <p:cNvPr id="201733" name="Rectangle 5"/>
          <p:cNvSpPr>
            <a:spLocks noGrp="1" noChangeArrowheads="1"/>
          </p:cNvSpPr>
          <p:nvPr>
            <p:ph type="body" sz="half" idx="2"/>
          </p:nvPr>
        </p:nvSpPr>
        <p:spPr>
          <a:xfrm>
            <a:off x="4521896" y="1210102"/>
            <a:ext cx="6922718" cy="4251246"/>
          </a:xfrm>
        </p:spPr>
        <p:txBody>
          <a:bodyPr/>
          <a:lstStyle/>
          <a:p>
            <a:pPr>
              <a:lnSpc>
                <a:spcPct val="90000"/>
              </a:lnSpc>
            </a:pPr>
            <a:r>
              <a:rPr lang="en-US" altLang="en-US" sz="2800" dirty="0"/>
              <a:t>The double bond is not alternating back and forth</a:t>
            </a:r>
            <a:r>
              <a:rPr lang="en-US" altLang="en-US" sz="2800" dirty="0" smtClean="0"/>
              <a:t>.</a:t>
            </a:r>
          </a:p>
          <a:p>
            <a:pPr>
              <a:lnSpc>
                <a:spcPct val="90000"/>
              </a:lnSpc>
            </a:pPr>
            <a:endParaRPr lang="en-US" altLang="en-US" sz="2800" dirty="0"/>
          </a:p>
          <a:p>
            <a:pPr>
              <a:lnSpc>
                <a:spcPct val="90000"/>
              </a:lnSpc>
            </a:pPr>
            <a:r>
              <a:rPr lang="en-US" altLang="en-US" sz="2800" dirty="0"/>
              <a:t>It is a blend of the two </a:t>
            </a:r>
            <a:r>
              <a:rPr lang="en-US" altLang="en-US" sz="2800" dirty="0" smtClean="0"/>
              <a:t>structures</a:t>
            </a:r>
          </a:p>
          <a:p>
            <a:pPr>
              <a:lnSpc>
                <a:spcPct val="90000"/>
              </a:lnSpc>
            </a:pPr>
            <a:endParaRPr lang="en-US" altLang="en-US" sz="2800" dirty="0"/>
          </a:p>
          <a:p>
            <a:pPr>
              <a:lnSpc>
                <a:spcPct val="90000"/>
              </a:lnSpc>
            </a:pPr>
            <a:r>
              <a:rPr lang="en-US" altLang="en-US" sz="2800" dirty="0"/>
              <a:t>The actual structure has a bond length that is in between a single and double bond length</a:t>
            </a:r>
            <a:r>
              <a:rPr lang="en-US" altLang="en-US" sz="2800" dirty="0" smtClean="0"/>
              <a:t>.</a:t>
            </a:r>
          </a:p>
          <a:p>
            <a:pPr>
              <a:lnSpc>
                <a:spcPct val="90000"/>
              </a:lnSpc>
            </a:pPr>
            <a:endParaRPr lang="en-US" altLang="en-US" sz="2800" dirty="0"/>
          </a:p>
          <a:p>
            <a:pPr>
              <a:lnSpc>
                <a:spcPct val="90000"/>
              </a:lnSpc>
            </a:pPr>
            <a:r>
              <a:rPr lang="en-US" altLang="en-US" sz="2800" dirty="0" smtClean="0"/>
              <a:t>The electrons are delocalized.</a:t>
            </a:r>
          </a:p>
          <a:p>
            <a:pPr lvl="1">
              <a:lnSpc>
                <a:spcPct val="90000"/>
              </a:lnSpc>
            </a:pPr>
            <a:r>
              <a:rPr lang="en-US" altLang="en-US" sz="2400" dirty="0" smtClean="0"/>
              <a:t>Spread out over the whole molecule.</a:t>
            </a:r>
            <a:endParaRPr lang="en-US" altLang="en-US" sz="2400" dirty="0"/>
          </a:p>
        </p:txBody>
      </p:sp>
      <p:pic>
        <p:nvPicPr>
          <p:cNvPr id="6" name="Picture 6" descr="FG08_11"/>
          <p:cNvPicPr>
            <a:picLocks noChangeAspect="1" noChangeArrowheads="1"/>
          </p:cNvPicPr>
          <p:nvPr/>
        </p:nvPicPr>
        <p:blipFill rotWithShape="1">
          <a:blip r:embed="rId3">
            <a:extLst>
              <a:ext uri="{28A0092B-C50C-407E-A947-70E740481C1C}">
                <a14:useLocalDpi xmlns:a14="http://schemas.microsoft.com/office/drawing/2010/main" val="0"/>
              </a:ext>
            </a:extLst>
          </a:blip>
          <a:srcRect t="55493" b="6006"/>
          <a:stretch/>
        </p:blipFill>
        <p:spPr bwMode="auto">
          <a:xfrm>
            <a:off x="293144" y="3459548"/>
            <a:ext cx="4083485" cy="3214813"/>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14600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173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173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173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173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173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173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p:cNvSpPr>
            <a:spLocks noGrp="1" noChangeArrowheads="1"/>
          </p:cNvSpPr>
          <p:nvPr>
            <p:ph type="title"/>
          </p:nvPr>
        </p:nvSpPr>
        <p:spPr/>
        <p:txBody>
          <a:bodyPr/>
          <a:lstStyle/>
          <a:p>
            <a:r>
              <a:rPr lang="en-US" altLang="en-US"/>
              <a:t>Nitrate Ion</a:t>
            </a:r>
          </a:p>
        </p:txBody>
      </p:sp>
      <p:pic>
        <p:nvPicPr>
          <p:cNvPr id="322565" name="Picture 5" descr="fig09_45"/>
          <p:cNvPicPr>
            <a:picLocks noGrp="1" noChangeAspect="1" noChangeArrowheads="1"/>
          </p:cNvPicPr>
          <p:nvPr>
            <p:ph sz="half" idx="1"/>
          </p:nvPr>
        </p:nvPicPr>
        <p:blipFill rotWithShape="1">
          <a:blip r:embed="rId3">
            <a:extLst>
              <a:ext uri="{28A0092B-C50C-407E-A947-70E740481C1C}">
                <a14:useLocalDpi xmlns:a14="http://schemas.microsoft.com/office/drawing/2010/main" val="0"/>
              </a:ext>
            </a:extLst>
          </a:blip>
          <a:srcRect t="47627"/>
          <a:stretch/>
        </p:blipFill>
        <p:spPr>
          <a:xfrm>
            <a:off x="1256831" y="2464419"/>
            <a:ext cx="9497538" cy="2051824"/>
          </a:xfr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73441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25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8" name="Rectangle 2"/>
          <p:cNvSpPr>
            <a:spLocks noGrp="1" noChangeArrowheads="1"/>
          </p:cNvSpPr>
          <p:nvPr>
            <p:ph type="title"/>
          </p:nvPr>
        </p:nvSpPr>
        <p:spPr/>
        <p:txBody>
          <a:bodyPr/>
          <a:lstStyle/>
          <a:p>
            <a:r>
              <a:rPr lang="en-US" altLang="en-US"/>
              <a:t>Benzene</a:t>
            </a:r>
          </a:p>
        </p:txBody>
      </p:sp>
      <p:pic>
        <p:nvPicPr>
          <p:cNvPr id="326660" name="Picture 4" descr="fig09_46"/>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l="36288" t="3667" b="15660"/>
          <a:stretch/>
        </p:blipFill>
        <p:spPr>
          <a:xfrm>
            <a:off x="1981200" y="2468561"/>
            <a:ext cx="8755695" cy="40619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26659" name="Rectangle 3"/>
          <p:cNvSpPr>
            <a:spLocks noGrp="1" noChangeArrowheads="1"/>
          </p:cNvSpPr>
          <p:nvPr>
            <p:ph type="body" idx="4294967295"/>
          </p:nvPr>
        </p:nvSpPr>
        <p:spPr>
          <a:xfrm>
            <a:off x="0" y="1600200"/>
            <a:ext cx="8229600" cy="685800"/>
          </a:xfrm>
        </p:spPr>
        <p:txBody>
          <a:bodyPr/>
          <a:lstStyle/>
          <a:p>
            <a:r>
              <a:rPr lang="en-US" altLang="en-US" dirty="0"/>
              <a:t>C</a:t>
            </a:r>
            <a:r>
              <a:rPr lang="en-US" altLang="en-US" baseline="-25000" dirty="0"/>
              <a:t>6</a:t>
            </a:r>
            <a:r>
              <a:rPr lang="en-US" altLang="en-US" dirty="0"/>
              <a:t>H</a:t>
            </a:r>
            <a:r>
              <a:rPr lang="en-US" altLang="en-US" baseline="-25000" dirty="0"/>
              <a:t>6</a:t>
            </a:r>
          </a:p>
          <a:p>
            <a:endParaRPr lang="en-US" altLang="en-US" baseline="-25000" dirty="0"/>
          </a:p>
          <a:p>
            <a:endParaRPr lang="en-US" altLang="en-US" baseline="-25000" dirty="0"/>
          </a:p>
          <a:p>
            <a:endParaRPr lang="en-US" altLang="en-US" baseline="-25000" dirty="0"/>
          </a:p>
          <a:p>
            <a:endParaRPr lang="en-US" altLang="en-US" baseline="-25000" dirty="0"/>
          </a:p>
          <a:p>
            <a:endParaRPr lang="en-US" altLang="en-US" baseline="-25000" dirty="0"/>
          </a:p>
          <a:p>
            <a:endParaRPr lang="en-US" altLang="en-US" baseline="-25000" dirty="0"/>
          </a:p>
          <a:p>
            <a:endParaRPr lang="en-US" altLang="en-US" baseline="-25000" dirty="0"/>
          </a:p>
          <a:p>
            <a:endParaRPr lang="en-US" altLang="en-US" baseline="-25000" dirty="0"/>
          </a:p>
        </p:txBody>
      </p:sp>
    </p:spTree>
    <p:extLst>
      <p:ext uri="{BB962C8B-B14F-4D97-AF65-F5344CB8AC3E}">
        <p14:creationId xmlns:p14="http://schemas.microsoft.com/office/powerpoint/2010/main" val="25553206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66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266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665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Using Models</a:t>
            </a:r>
            <a:endParaRPr lang="en-US" dirty="0"/>
          </a:p>
        </p:txBody>
      </p:sp>
      <p:sp>
        <p:nvSpPr>
          <p:cNvPr id="5" name="Content Placeholder 4"/>
          <p:cNvSpPr>
            <a:spLocks noGrp="1"/>
          </p:cNvSpPr>
          <p:nvPr>
            <p:ph idx="1"/>
          </p:nvPr>
        </p:nvSpPr>
        <p:spPr/>
        <p:txBody>
          <a:bodyPr/>
          <a:lstStyle/>
          <a:p>
            <a:r>
              <a:rPr lang="en-US" dirty="0" smtClean="0"/>
              <a:t>C = black/gray</a:t>
            </a:r>
          </a:p>
          <a:p>
            <a:pPr marL="457200" lvl="1" indent="0">
              <a:buNone/>
            </a:pPr>
            <a:r>
              <a:rPr lang="en-US" dirty="0" smtClean="0"/>
              <a:t>Tetrahedral C = black</a:t>
            </a:r>
          </a:p>
          <a:p>
            <a:pPr marL="457200" lvl="1" indent="0">
              <a:buNone/>
            </a:pPr>
            <a:r>
              <a:rPr lang="en-US" dirty="0" smtClean="0"/>
              <a:t>Trigonal planar C = gray</a:t>
            </a:r>
            <a:endParaRPr lang="en-US" dirty="0"/>
          </a:p>
          <a:p>
            <a:pPr marL="514350" indent="-457200"/>
            <a:r>
              <a:rPr lang="en-US" dirty="0" smtClean="0"/>
              <a:t>H = white</a:t>
            </a:r>
          </a:p>
          <a:p>
            <a:pPr marL="514350" indent="-457200"/>
            <a:r>
              <a:rPr lang="en-US" dirty="0" smtClean="0"/>
              <a:t>O = red</a:t>
            </a:r>
          </a:p>
          <a:p>
            <a:pPr marL="514350" indent="-457200"/>
            <a:r>
              <a:rPr lang="en-US" dirty="0" smtClean="0"/>
              <a:t>N = blue</a:t>
            </a:r>
          </a:p>
          <a:p>
            <a:pPr marL="514350" indent="-457200"/>
            <a:endParaRPr lang="en-US" dirty="0"/>
          </a:p>
          <a:p>
            <a:pPr marL="514350" indent="-457200"/>
            <a:r>
              <a:rPr lang="en-US" dirty="0" smtClean="0"/>
              <a:t>Shape is just linking the VSEPR shapes.</a:t>
            </a:r>
            <a:endParaRPr lang="en-US" dirty="0"/>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t="19229" r="56846"/>
          <a:stretch/>
        </p:blipFill>
        <p:spPr>
          <a:xfrm>
            <a:off x="6269478" y="2040671"/>
            <a:ext cx="5312922" cy="3111192"/>
          </a:xfrm>
          <a:prstGeom prst="rect">
            <a:avLst/>
          </a:prstGeom>
          <a:solidFill>
            <a:schemeClr val="tx1"/>
          </a:solidFill>
        </p:spPr>
      </p:pic>
    </p:spTree>
    <p:extLst>
      <p:ext uri="{BB962C8B-B14F-4D97-AF65-F5344CB8AC3E}">
        <p14:creationId xmlns:p14="http://schemas.microsoft.com/office/powerpoint/2010/main" val="116619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en-US" dirty="0" smtClean="0"/>
              <a:t>Practice</a:t>
            </a:r>
            <a:endParaRPr lang="en-US" altLang="en-US" dirty="0"/>
          </a:p>
        </p:txBody>
      </p:sp>
      <p:grpSp>
        <p:nvGrpSpPr>
          <p:cNvPr id="70662" name="Group 6"/>
          <p:cNvGrpSpPr>
            <a:grpSpLocks/>
          </p:cNvGrpSpPr>
          <p:nvPr/>
        </p:nvGrpSpPr>
        <p:grpSpPr bwMode="auto">
          <a:xfrm>
            <a:off x="905419" y="1552336"/>
            <a:ext cx="3298592" cy="2263155"/>
            <a:chOff x="2104" y="1342"/>
            <a:chExt cx="1374" cy="820"/>
          </a:xfrm>
        </p:grpSpPr>
        <mc:AlternateContent xmlns:mc="http://schemas.openxmlformats.org/markup-compatibility/2006" xmlns:p14="http://schemas.microsoft.com/office/powerpoint/2010/main">
          <mc:Choice Requires="p14">
            <p:contentPart p14:bwMode="auto" r:id="rId3">
              <p14:nvContentPartPr>
                <p14:cNvPr id="70660" name="Ink 4"/>
                <p14:cNvContentPartPr>
                  <a14:cpLocks xmlns:a14="http://schemas.microsoft.com/office/drawing/2010/main" noRot="1" noChangeAspect="1" noEditPoints="1" noChangeArrowheads="1" noChangeShapeType="1"/>
                </p14:cNvContentPartPr>
                <p14:nvPr/>
              </p14:nvContentPartPr>
              <p14:xfrm>
                <a:off x="2104" y="1832"/>
                <a:ext cx="1374" cy="330"/>
              </p14:xfrm>
            </p:contentPart>
          </mc:Choice>
          <mc:Fallback xmlns="">
            <p:pic>
              <p:nvPicPr>
                <p:cNvPr id="70660" name="Ink 4"/>
                <p:cNvPicPr>
                  <a:picLocks noRot="1" noChangeAspect="1" noEditPoints="1" noChangeArrowheads="1" noChangeShapeType="1"/>
                </p:cNvPicPr>
                <p:nvPr/>
              </p:nvPicPr>
              <p:blipFill>
                <a:blip r:embed="rId4"/>
                <a:stretch>
                  <a:fillRect/>
                </a:stretch>
              </p:blipFill>
              <p:spPr>
                <a:xfrm>
                  <a:off x="2097" y="1826"/>
                  <a:ext cx="1389" cy="343"/>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0661" name="Ink 5"/>
                <p14:cNvContentPartPr>
                  <a14:cpLocks xmlns:a14="http://schemas.microsoft.com/office/drawing/2010/main" noRot="1" noChangeAspect="1" noEditPoints="1" noChangeArrowheads="1" noChangeShapeType="1"/>
                </p14:cNvContentPartPr>
                <p14:nvPr/>
              </p14:nvContentPartPr>
              <p14:xfrm>
                <a:off x="2976" y="1342"/>
                <a:ext cx="150" cy="523"/>
              </p14:xfrm>
            </p:contentPart>
          </mc:Choice>
          <mc:Fallback xmlns="">
            <p:pic>
              <p:nvPicPr>
                <p:cNvPr id="70661" name="Ink 5"/>
                <p:cNvPicPr>
                  <a:picLocks noRot="1" noChangeAspect="1" noEditPoints="1" noChangeArrowheads="1" noChangeShapeType="1"/>
                </p:cNvPicPr>
                <p:nvPr/>
              </p:nvPicPr>
              <p:blipFill>
                <a:blip r:embed="rId6"/>
                <a:stretch>
                  <a:fillRect/>
                </a:stretch>
              </p:blipFill>
              <p:spPr>
                <a:xfrm>
                  <a:off x="2969" y="1336"/>
                  <a:ext cx="165" cy="536"/>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8" name="Ink 4"/>
              <p14:cNvContentPartPr>
                <a14:cpLocks xmlns:a14="http://schemas.microsoft.com/office/drawing/2010/main" noRot="1" noChangeAspect="1" noEditPoints="1" noChangeArrowheads="1" noChangeShapeType="1"/>
              </p14:cNvContentPartPr>
              <p14:nvPr/>
            </p14:nvContentPartPr>
            <p14:xfrm>
              <a:off x="8584102" y="1259804"/>
              <a:ext cx="1727238" cy="2260795"/>
            </p14:xfrm>
          </p:contentPart>
        </mc:Choice>
        <mc:Fallback xmlns="">
          <p:pic>
            <p:nvPicPr>
              <p:cNvPr id="8" name="Ink 4"/>
              <p:cNvPicPr>
                <a:picLocks noRot="1" noChangeAspect="1" noEditPoints="1" noChangeArrowheads="1" noChangeShapeType="1"/>
              </p:cNvPicPr>
              <p:nvPr/>
            </p:nvPicPr>
            <p:blipFill>
              <a:blip r:embed="rId8"/>
              <a:stretch>
                <a:fillRect/>
              </a:stretch>
            </p:blipFill>
            <p:spPr>
              <a:xfrm>
                <a:off x="8566462" y="1242164"/>
                <a:ext cx="1762517" cy="2296075"/>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9" name="Ink 4"/>
              <p14:cNvContentPartPr>
                <a14:cpLocks xmlns:a14="http://schemas.microsoft.com/office/drawing/2010/main" noRot="1" noChangeAspect="1" noEditPoints="1" noChangeArrowheads="1" noChangeShapeType="1"/>
              </p14:cNvContentPartPr>
              <p14:nvPr/>
            </p14:nvContentPartPr>
            <p14:xfrm>
              <a:off x="462849" y="5071166"/>
              <a:ext cx="5703832" cy="1344806"/>
            </p14:xfrm>
          </p:contentPart>
        </mc:Choice>
        <mc:Fallback xmlns="">
          <p:pic>
            <p:nvPicPr>
              <p:cNvPr id="9" name="Ink 4"/>
              <p:cNvPicPr>
                <a:picLocks noRot="1" noChangeAspect="1" noEditPoints="1" noChangeArrowheads="1" noChangeShapeType="1"/>
              </p:cNvPicPr>
              <p:nvPr/>
            </p:nvPicPr>
            <p:blipFill>
              <a:blip r:embed="rId10"/>
              <a:stretch>
                <a:fillRect/>
              </a:stretch>
            </p:blipFill>
            <p:spPr>
              <a:xfrm>
                <a:off x="445209" y="5053523"/>
                <a:ext cx="5739112" cy="1380091"/>
              </a:xfrm>
              <a:prstGeom prst="rect">
                <a:avLst/>
              </a:prstGeom>
            </p:spPr>
          </p:pic>
        </mc:Fallback>
      </mc:AlternateContent>
      <p:grpSp>
        <p:nvGrpSpPr>
          <p:cNvPr id="10" name="Group 14"/>
          <p:cNvGrpSpPr>
            <a:grpSpLocks/>
          </p:cNvGrpSpPr>
          <p:nvPr/>
        </p:nvGrpSpPr>
        <p:grpSpPr bwMode="auto">
          <a:xfrm>
            <a:off x="7758287" y="4159483"/>
            <a:ext cx="2871555" cy="2453191"/>
            <a:chOff x="2373" y="1426"/>
            <a:chExt cx="1031" cy="841"/>
          </a:xfrm>
        </p:grpSpPr>
        <mc:AlternateContent xmlns:mc="http://schemas.openxmlformats.org/markup-compatibility/2006" xmlns:p14="http://schemas.microsoft.com/office/powerpoint/2010/main">
          <mc:Choice Requires="p14">
            <p:contentPart p14:bwMode="auto" r:id="rId11">
              <p14:nvContentPartPr>
                <p14:cNvPr id="11" name="Ink 4"/>
                <p14:cNvContentPartPr>
                  <a14:cpLocks xmlns:a14="http://schemas.microsoft.com/office/drawing/2010/main" noRot="1" noChangeAspect="1" noEditPoints="1" noChangeArrowheads="1" noChangeShapeType="1"/>
                </p14:cNvContentPartPr>
                <p14:nvPr/>
              </p14:nvContentPartPr>
              <p14:xfrm>
                <a:off x="2498" y="1426"/>
                <a:ext cx="251" cy="247"/>
              </p14:xfrm>
            </p:contentPart>
          </mc:Choice>
          <mc:Fallback xmlns="">
            <p:pic>
              <p:nvPicPr>
                <p:cNvPr id="11" name="Ink 4"/>
                <p:cNvPicPr>
                  <a:picLocks noRot="1" noChangeAspect="1" noEditPoints="1" noChangeArrowheads="1" noChangeShapeType="1"/>
                </p:cNvPicPr>
                <p:nvPr/>
              </p:nvPicPr>
              <p:blipFill>
                <a:blip r:embed="rId12"/>
                <a:stretch>
                  <a:fillRect/>
                </a:stretch>
              </p:blipFill>
              <p:spPr>
                <a:xfrm>
                  <a:off x="2492" y="1420"/>
                  <a:ext cx="264" cy="259"/>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12" name="Ink 5"/>
                <p14:cNvContentPartPr>
                  <a14:cpLocks xmlns:a14="http://schemas.microsoft.com/office/drawing/2010/main" noRot="1" noChangeAspect="1" noEditPoints="1" noChangeArrowheads="1" noChangeShapeType="1"/>
                </p14:cNvContentPartPr>
                <p14:nvPr/>
              </p14:nvContentPartPr>
              <p14:xfrm>
                <a:off x="2503" y="1677"/>
                <a:ext cx="20" cy="352"/>
              </p14:xfrm>
            </p:contentPart>
          </mc:Choice>
          <mc:Fallback xmlns="">
            <p:pic>
              <p:nvPicPr>
                <p:cNvPr id="12" name="Ink 5"/>
                <p:cNvPicPr>
                  <a:picLocks noRot="1" noChangeAspect="1" noEditPoints="1" noChangeArrowheads="1" noChangeShapeType="1"/>
                </p:cNvPicPr>
                <p:nvPr/>
              </p:nvPicPr>
              <p:blipFill>
                <a:blip r:embed="rId14"/>
                <a:stretch>
                  <a:fillRect/>
                </a:stretch>
              </p:blipFill>
              <p:spPr>
                <a:xfrm>
                  <a:off x="2497" y="1671"/>
                  <a:ext cx="33" cy="364"/>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13" name="Ink 6"/>
                <p14:cNvContentPartPr>
                  <a14:cpLocks xmlns:a14="http://schemas.microsoft.com/office/drawing/2010/main" noRot="1" noChangeAspect="1" noEditPoints="1" noChangeArrowheads="1" noChangeShapeType="1"/>
                </p14:cNvContentPartPr>
                <p14:nvPr/>
              </p14:nvContentPartPr>
              <p14:xfrm>
                <a:off x="2529" y="2045"/>
                <a:ext cx="281" cy="206"/>
              </p14:xfrm>
            </p:contentPart>
          </mc:Choice>
          <mc:Fallback xmlns="">
            <p:pic>
              <p:nvPicPr>
                <p:cNvPr id="13" name="Ink 6"/>
                <p:cNvPicPr>
                  <a:picLocks noRot="1" noChangeAspect="1" noEditPoints="1" noChangeArrowheads="1" noChangeShapeType="1"/>
                </p:cNvPicPr>
                <p:nvPr/>
              </p:nvPicPr>
              <p:blipFill>
                <a:blip r:embed="rId16"/>
                <a:stretch>
                  <a:fillRect/>
                </a:stretch>
              </p:blipFill>
              <p:spPr>
                <a:xfrm>
                  <a:off x="2523" y="2039"/>
                  <a:ext cx="294" cy="218"/>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14" name="Ink 7"/>
                <p14:cNvContentPartPr>
                  <a14:cpLocks xmlns:a14="http://schemas.microsoft.com/office/drawing/2010/main" noRot="1" noChangeAspect="1" noEditPoints="1" noChangeArrowheads="1" noChangeShapeType="1"/>
                </p14:cNvContentPartPr>
                <p14:nvPr/>
              </p14:nvContentPartPr>
              <p14:xfrm>
                <a:off x="2809" y="1978"/>
                <a:ext cx="205" cy="289"/>
              </p14:xfrm>
            </p:contentPart>
          </mc:Choice>
          <mc:Fallback xmlns="">
            <p:pic>
              <p:nvPicPr>
                <p:cNvPr id="14" name="Ink 7"/>
                <p:cNvPicPr>
                  <a:picLocks noRot="1" noChangeAspect="1" noEditPoints="1" noChangeArrowheads="1" noChangeShapeType="1"/>
                </p:cNvPicPr>
                <p:nvPr/>
              </p:nvPicPr>
              <p:blipFill>
                <a:blip r:embed="rId18"/>
                <a:stretch>
                  <a:fillRect/>
                </a:stretch>
              </p:blipFill>
              <p:spPr>
                <a:xfrm>
                  <a:off x="2803" y="1972"/>
                  <a:ext cx="218" cy="301"/>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15" name="Ink 8"/>
                <p14:cNvContentPartPr>
                  <a14:cpLocks xmlns:a14="http://schemas.microsoft.com/office/drawing/2010/main" noRot="1" noChangeAspect="1" noEditPoints="1" noChangeArrowheads="1" noChangeShapeType="1"/>
                </p14:cNvContentPartPr>
                <p14:nvPr/>
              </p14:nvContentPartPr>
              <p14:xfrm>
                <a:off x="2974" y="1628"/>
                <a:ext cx="18" cy="347"/>
              </p14:xfrm>
            </p:contentPart>
          </mc:Choice>
          <mc:Fallback xmlns="">
            <p:pic>
              <p:nvPicPr>
                <p:cNvPr id="15" name="Ink 8"/>
                <p:cNvPicPr>
                  <a:picLocks noRot="1" noChangeAspect="1" noEditPoints="1" noChangeArrowheads="1" noChangeShapeType="1"/>
                </p:cNvPicPr>
                <p:nvPr/>
              </p:nvPicPr>
              <p:blipFill>
                <a:blip r:embed="rId20"/>
                <a:stretch>
                  <a:fillRect/>
                </a:stretch>
              </p:blipFill>
              <p:spPr>
                <a:xfrm>
                  <a:off x="2968" y="1622"/>
                  <a:ext cx="31" cy="359"/>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16" name="Ink 9"/>
                <p14:cNvContentPartPr>
                  <a14:cpLocks xmlns:a14="http://schemas.microsoft.com/office/drawing/2010/main" noRot="1" noChangeAspect="1" noEditPoints="1" noChangeArrowheads="1" noChangeShapeType="1"/>
                </p14:cNvContentPartPr>
                <p14:nvPr/>
              </p14:nvContentPartPr>
              <p14:xfrm>
                <a:off x="2739" y="1430"/>
                <a:ext cx="236" cy="209"/>
              </p14:xfrm>
            </p:contentPart>
          </mc:Choice>
          <mc:Fallback xmlns="">
            <p:pic>
              <p:nvPicPr>
                <p:cNvPr id="16" name="Ink 9"/>
                <p:cNvPicPr>
                  <a:picLocks noRot="1" noChangeAspect="1" noEditPoints="1" noChangeArrowheads="1" noChangeShapeType="1"/>
                </p:cNvPicPr>
                <p:nvPr/>
              </p:nvPicPr>
              <p:blipFill>
                <a:blip r:embed="rId22"/>
                <a:stretch>
                  <a:fillRect/>
                </a:stretch>
              </p:blipFill>
              <p:spPr>
                <a:xfrm>
                  <a:off x="2733" y="1424"/>
                  <a:ext cx="249" cy="221"/>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17" name="Ink 10"/>
                <p14:cNvContentPartPr>
                  <a14:cpLocks xmlns:a14="http://schemas.microsoft.com/office/drawing/2010/main" noRot="1" noChangeAspect="1" noEditPoints="1" noChangeArrowheads="1" noChangeShapeType="1"/>
                </p14:cNvContentPartPr>
                <p14:nvPr/>
              </p14:nvContentPartPr>
              <p14:xfrm>
                <a:off x="2997" y="1985"/>
                <a:ext cx="162" cy="110"/>
              </p14:xfrm>
            </p:contentPart>
          </mc:Choice>
          <mc:Fallback xmlns="">
            <p:pic>
              <p:nvPicPr>
                <p:cNvPr id="17" name="Ink 10"/>
                <p:cNvPicPr>
                  <a:picLocks noRot="1" noChangeAspect="1" noEditPoints="1" noChangeArrowheads="1" noChangeShapeType="1"/>
                </p:cNvPicPr>
                <p:nvPr/>
              </p:nvPicPr>
              <p:blipFill>
                <a:blip r:embed="rId24"/>
                <a:stretch>
                  <a:fillRect/>
                </a:stretch>
              </p:blipFill>
              <p:spPr>
                <a:xfrm>
                  <a:off x="2991" y="1979"/>
                  <a:ext cx="175" cy="122"/>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18" name="Ink 11"/>
                <p14:cNvContentPartPr>
                  <a14:cpLocks xmlns:a14="http://schemas.microsoft.com/office/drawing/2010/main" noRot="1" noChangeAspect="1" noEditPoints="1" noChangeArrowheads="1" noChangeShapeType="1"/>
                </p14:cNvContentPartPr>
                <p14:nvPr/>
              </p14:nvContentPartPr>
              <p14:xfrm>
                <a:off x="3231" y="2058"/>
                <a:ext cx="108" cy="133"/>
              </p14:xfrm>
            </p:contentPart>
          </mc:Choice>
          <mc:Fallback xmlns="">
            <p:pic>
              <p:nvPicPr>
                <p:cNvPr id="18" name="Ink 11"/>
                <p:cNvPicPr>
                  <a:picLocks noRot="1" noChangeAspect="1" noEditPoints="1" noChangeArrowheads="1" noChangeShapeType="1"/>
                </p:cNvPicPr>
                <p:nvPr/>
              </p:nvPicPr>
              <p:blipFill>
                <a:blip r:embed="rId26"/>
                <a:stretch>
                  <a:fillRect/>
                </a:stretch>
              </p:blipFill>
              <p:spPr>
                <a:xfrm>
                  <a:off x="3225" y="2052"/>
                  <a:ext cx="121" cy="145"/>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19" name="Ink 12"/>
                <p14:cNvContentPartPr>
                  <a14:cpLocks xmlns:a14="http://schemas.microsoft.com/office/drawing/2010/main" noRot="1" noChangeAspect="1" noEditPoints="1" noChangeArrowheads="1" noChangeShapeType="1"/>
                </p14:cNvContentPartPr>
                <p14:nvPr/>
              </p14:nvContentPartPr>
              <p14:xfrm>
                <a:off x="3400" y="2037"/>
                <a:ext cx="4" cy="164"/>
              </p14:xfrm>
            </p:contentPart>
          </mc:Choice>
          <mc:Fallback xmlns="">
            <p:pic>
              <p:nvPicPr>
                <p:cNvPr id="19" name="Ink 12"/>
                <p:cNvPicPr>
                  <a:picLocks noRot="1" noChangeAspect="1" noEditPoints="1" noChangeArrowheads="1" noChangeShapeType="1"/>
                </p:cNvPicPr>
                <p:nvPr/>
              </p:nvPicPr>
              <p:blipFill>
                <a:blip r:embed="rId28"/>
                <a:stretch>
                  <a:fillRect/>
                </a:stretch>
              </p:blipFill>
              <p:spPr>
                <a:xfrm>
                  <a:off x="3394" y="2031"/>
                  <a:ext cx="17" cy="176"/>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20" name="Ink 13"/>
                <p14:cNvContentPartPr>
                  <a14:cpLocks xmlns:a14="http://schemas.microsoft.com/office/drawing/2010/main" noRot="1" noChangeAspect="1" noEditPoints="1" noChangeArrowheads="1" noChangeShapeType="1"/>
                </p14:cNvContentPartPr>
                <p14:nvPr/>
              </p14:nvContentPartPr>
              <p14:xfrm>
                <a:off x="2373" y="2042"/>
                <a:ext cx="147" cy="137"/>
              </p14:xfrm>
            </p:contentPart>
          </mc:Choice>
          <mc:Fallback xmlns="">
            <p:pic>
              <p:nvPicPr>
                <p:cNvPr id="20" name="Ink 13"/>
                <p:cNvPicPr>
                  <a:picLocks noRot="1" noChangeAspect="1" noEditPoints="1" noChangeArrowheads="1" noChangeShapeType="1"/>
                </p:cNvPicPr>
                <p:nvPr/>
              </p:nvPicPr>
              <p:blipFill>
                <a:blip r:embed="rId30"/>
                <a:stretch>
                  <a:fillRect/>
                </a:stretch>
              </p:blipFill>
              <p:spPr>
                <a:xfrm>
                  <a:off x="2367" y="2036"/>
                  <a:ext cx="160" cy="149"/>
                </a:xfrm>
                <a:prstGeom prst="rect">
                  <a:avLst/>
                </a:prstGeom>
              </p:spPr>
            </p:pic>
          </mc:Fallback>
        </mc:AlternateContent>
      </p:grpSp>
    </p:spTree>
    <p:extLst>
      <p:ext uri="{BB962C8B-B14F-4D97-AF65-F5344CB8AC3E}">
        <p14:creationId xmlns:p14="http://schemas.microsoft.com/office/powerpoint/2010/main" val="2777140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dirty="0"/>
              <a:t>Basics</a:t>
            </a:r>
          </a:p>
        </p:txBody>
      </p:sp>
      <p:sp>
        <p:nvSpPr>
          <p:cNvPr id="14339" name="Rectangle 3"/>
          <p:cNvSpPr>
            <a:spLocks noGrp="1" noChangeArrowheads="1"/>
          </p:cNvSpPr>
          <p:nvPr>
            <p:ph idx="1"/>
          </p:nvPr>
        </p:nvSpPr>
        <p:spPr>
          <a:xfrm>
            <a:off x="609600" y="1248937"/>
            <a:ext cx="10972800" cy="5185317"/>
          </a:xfrm>
        </p:spPr>
        <p:txBody>
          <a:bodyPr>
            <a:normAutofit fontScale="92500" lnSpcReduction="10000"/>
          </a:bodyPr>
          <a:lstStyle/>
          <a:p>
            <a:r>
              <a:rPr lang="en-US" altLang="en-US" u="sng" dirty="0"/>
              <a:t>Organic Chemistry </a:t>
            </a:r>
            <a:r>
              <a:rPr lang="en-US" altLang="en-US" dirty="0"/>
              <a:t> - the chemistry of most carbon containing compounds</a:t>
            </a:r>
          </a:p>
          <a:p>
            <a:endParaRPr lang="en-US" altLang="en-US" dirty="0"/>
          </a:p>
          <a:p>
            <a:r>
              <a:rPr lang="en-US" altLang="en-US" dirty="0"/>
              <a:t>In stable compounds, you should expect:</a:t>
            </a:r>
          </a:p>
          <a:p>
            <a:pPr lvl="1"/>
            <a:r>
              <a:rPr lang="en-US" altLang="en-US" dirty="0"/>
              <a:t>Carbon to form 4 bonds</a:t>
            </a:r>
          </a:p>
          <a:p>
            <a:pPr lvl="1"/>
            <a:r>
              <a:rPr lang="en-US" altLang="en-US" dirty="0"/>
              <a:t>Nitrogen to form 3 bonds (4 if formally positive)</a:t>
            </a:r>
          </a:p>
          <a:p>
            <a:pPr lvl="1"/>
            <a:r>
              <a:rPr lang="en-US" altLang="en-US" dirty="0"/>
              <a:t>Oxygen to form 2 bonds (1 if formally negative)</a:t>
            </a:r>
          </a:p>
          <a:p>
            <a:pPr lvl="1"/>
            <a:r>
              <a:rPr lang="en-US" altLang="en-US" dirty="0"/>
              <a:t>Hydrogen to form 1 bond</a:t>
            </a:r>
          </a:p>
          <a:p>
            <a:pPr lvl="1"/>
            <a:endParaRPr lang="en-US" altLang="en-US" dirty="0"/>
          </a:p>
          <a:p>
            <a:r>
              <a:rPr lang="en-US" altLang="en-US" dirty="0"/>
              <a:t>Carbon atoms are usually bonded to each other in a chain with things hanging off</a:t>
            </a:r>
          </a:p>
        </p:txBody>
      </p:sp>
    </p:spTree>
    <p:extLst>
      <p:ext uri="{BB962C8B-B14F-4D97-AF65-F5344CB8AC3E}">
        <p14:creationId xmlns:p14="http://schemas.microsoft.com/office/powerpoint/2010/main" val="11824398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a:t>Organic Shorthand</a:t>
            </a:r>
          </a:p>
        </p:txBody>
      </p:sp>
      <p:sp>
        <p:nvSpPr>
          <p:cNvPr id="40963" name="Rectangle 3"/>
          <p:cNvSpPr>
            <a:spLocks noGrp="1" noChangeArrowheads="1"/>
          </p:cNvSpPr>
          <p:nvPr>
            <p:ph idx="1"/>
          </p:nvPr>
        </p:nvSpPr>
        <p:spPr>
          <a:xfrm>
            <a:off x="609600" y="1219200"/>
            <a:ext cx="10972800" cy="5638800"/>
          </a:xfrm>
        </p:spPr>
        <p:txBody>
          <a:bodyPr>
            <a:normAutofit fontScale="77500" lnSpcReduction="20000"/>
          </a:bodyPr>
          <a:lstStyle/>
          <a:p>
            <a:pPr>
              <a:lnSpc>
                <a:spcPct val="90000"/>
              </a:lnSpc>
            </a:pPr>
            <a:r>
              <a:rPr lang="en-US" sz="3733" dirty="0"/>
              <a:t>Drawing all those </a:t>
            </a:r>
            <a:r>
              <a:rPr lang="en-US" sz="3733" dirty="0" err="1"/>
              <a:t>hydrogens</a:t>
            </a:r>
            <a:r>
              <a:rPr lang="en-US" sz="3733" dirty="0"/>
              <a:t> gets tedious</a:t>
            </a:r>
          </a:p>
          <a:p>
            <a:pPr>
              <a:lnSpc>
                <a:spcPct val="90000"/>
              </a:lnSpc>
            </a:pPr>
            <a:endParaRPr lang="en-US" sz="3733" dirty="0"/>
          </a:p>
          <a:p>
            <a:pPr>
              <a:lnSpc>
                <a:spcPct val="90000"/>
              </a:lnSpc>
            </a:pPr>
            <a:endParaRPr lang="en-US" sz="3733" dirty="0"/>
          </a:p>
          <a:p>
            <a:pPr>
              <a:lnSpc>
                <a:spcPct val="90000"/>
              </a:lnSpc>
            </a:pPr>
            <a:endParaRPr lang="en-US" sz="3733" dirty="0"/>
          </a:p>
          <a:p>
            <a:pPr>
              <a:lnSpc>
                <a:spcPct val="90000"/>
              </a:lnSpc>
            </a:pPr>
            <a:endParaRPr lang="en-US" sz="3733" dirty="0"/>
          </a:p>
          <a:p>
            <a:pPr>
              <a:lnSpc>
                <a:spcPct val="90000"/>
              </a:lnSpc>
            </a:pPr>
            <a:r>
              <a:rPr lang="en-US" sz="3733" dirty="0"/>
              <a:t>Condense them</a:t>
            </a:r>
          </a:p>
          <a:p>
            <a:pPr>
              <a:lnSpc>
                <a:spcPct val="90000"/>
              </a:lnSpc>
            </a:pPr>
            <a:endParaRPr lang="en-US" sz="3733" dirty="0"/>
          </a:p>
          <a:p>
            <a:pPr>
              <a:lnSpc>
                <a:spcPct val="90000"/>
              </a:lnSpc>
            </a:pPr>
            <a:endParaRPr lang="en-US" sz="3733" dirty="0"/>
          </a:p>
          <a:p>
            <a:pPr>
              <a:lnSpc>
                <a:spcPct val="90000"/>
              </a:lnSpc>
            </a:pPr>
            <a:r>
              <a:rPr lang="en-US" sz="3733" dirty="0"/>
              <a:t>Use a line notation</a:t>
            </a:r>
          </a:p>
          <a:p>
            <a:pPr>
              <a:lnSpc>
                <a:spcPct val="90000"/>
              </a:lnSpc>
            </a:pPr>
            <a:r>
              <a:rPr lang="en-US" sz="3733" dirty="0"/>
              <a:t>Each red dot represents a carbon</a:t>
            </a:r>
          </a:p>
          <a:p>
            <a:pPr lvl="1">
              <a:lnSpc>
                <a:spcPct val="90000"/>
              </a:lnSpc>
            </a:pPr>
            <a:r>
              <a:rPr lang="en-US" sz="3200" dirty="0"/>
              <a:t>It is understood that each carbon has an octet filled out with hydrogen unless otherwise noted</a:t>
            </a:r>
            <a:r>
              <a:rPr lang="en-US" sz="3200" dirty="0" smtClean="0"/>
              <a:t>.</a:t>
            </a:r>
          </a:p>
          <a:p>
            <a:pPr>
              <a:lnSpc>
                <a:spcPct val="90000"/>
              </a:lnSpc>
            </a:pPr>
            <a:r>
              <a:rPr lang="en-US" sz="3600" dirty="0" smtClean="0"/>
              <a:t>All other atoms have their octets filled with lone pairs unless otherwise noted.</a:t>
            </a:r>
            <a:endParaRPr lang="en-US" sz="3600" dirty="0"/>
          </a:p>
        </p:txBody>
      </p:sp>
      <p:grpSp>
        <p:nvGrpSpPr>
          <p:cNvPr id="40964" name="Group 4"/>
          <p:cNvGrpSpPr>
            <a:grpSpLocks/>
          </p:cNvGrpSpPr>
          <p:nvPr/>
        </p:nvGrpSpPr>
        <p:grpSpPr bwMode="auto">
          <a:xfrm>
            <a:off x="6096000" y="1113632"/>
            <a:ext cx="5945717" cy="2411413"/>
            <a:chOff x="2756" y="1302"/>
            <a:chExt cx="2893" cy="1519"/>
          </a:xfrm>
        </p:grpSpPr>
        <mc:AlternateContent xmlns:mc="http://schemas.openxmlformats.org/markup-compatibility/2006" xmlns:p14="http://schemas.microsoft.com/office/powerpoint/2010/main">
          <mc:Choice Requires="p14">
            <p:contentPart p14:bwMode="auto" r:id="rId3">
              <p14:nvContentPartPr>
                <p14:cNvPr id="40965" name="Ink 5"/>
                <p14:cNvContentPartPr>
                  <a14:cpLocks xmlns:a14="http://schemas.microsoft.com/office/drawing/2010/main" noRot="1" noChangeAspect="1" noEditPoints="1" noChangeArrowheads="1" noChangeShapeType="1"/>
                </p14:cNvContentPartPr>
                <p14:nvPr/>
              </p14:nvContentPartPr>
              <p14:xfrm>
                <a:off x="5196" y="2222"/>
                <a:ext cx="86" cy="132"/>
              </p14:xfrm>
            </p:contentPart>
          </mc:Choice>
          <mc:Fallback xmlns="">
            <p:pic>
              <p:nvPicPr>
                <p:cNvPr id="40965" name="Ink 5"/>
                <p:cNvPicPr>
                  <a:picLocks noRot="1" noChangeAspect="1" noEditPoints="1" noChangeArrowheads="1" noChangeShapeType="1"/>
                </p:cNvPicPr>
                <p:nvPr/>
              </p:nvPicPr>
              <p:blipFill>
                <a:blip r:embed="rId4"/>
                <a:stretch>
                  <a:fillRect/>
                </a:stretch>
              </p:blipFill>
              <p:spPr>
                <a:xfrm>
                  <a:off x="5187" y="2211"/>
                  <a:ext cx="103" cy="154"/>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0966" name="Ink 6"/>
                <p14:cNvContentPartPr>
                  <a14:cpLocks xmlns:a14="http://schemas.microsoft.com/office/drawing/2010/main" noRot="1" noChangeAspect="1" noEditPoints="1" noChangeArrowheads="1" noChangeShapeType="1"/>
                </p14:cNvContentPartPr>
                <p14:nvPr/>
              </p14:nvContentPartPr>
              <p14:xfrm>
                <a:off x="4992" y="2304"/>
                <a:ext cx="62" cy="8"/>
              </p14:xfrm>
            </p:contentPart>
          </mc:Choice>
          <mc:Fallback xmlns="">
            <p:pic>
              <p:nvPicPr>
                <p:cNvPr id="40966" name="Ink 6"/>
                <p:cNvPicPr>
                  <a:picLocks noRot="1" noChangeAspect="1" noEditPoints="1" noChangeArrowheads="1" noChangeShapeType="1"/>
                </p:cNvPicPr>
                <p:nvPr/>
              </p:nvPicPr>
              <p:blipFill>
                <a:blip r:embed="rId6"/>
                <a:stretch>
                  <a:fillRect/>
                </a:stretch>
              </p:blipFill>
              <p:spPr>
                <a:xfrm>
                  <a:off x="4983" y="2293"/>
                  <a:ext cx="79" cy="3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40967" name="Ink 7"/>
                <p14:cNvContentPartPr>
                  <a14:cpLocks xmlns:a14="http://schemas.microsoft.com/office/drawing/2010/main" noRot="1" noChangeAspect="1" noEditPoints="1" noChangeArrowheads="1" noChangeShapeType="1"/>
                </p14:cNvContentPartPr>
                <p14:nvPr/>
              </p14:nvContentPartPr>
              <p14:xfrm>
                <a:off x="4714" y="2230"/>
                <a:ext cx="106" cy="138"/>
              </p14:xfrm>
            </p:contentPart>
          </mc:Choice>
          <mc:Fallback xmlns="">
            <p:pic>
              <p:nvPicPr>
                <p:cNvPr id="40967" name="Ink 7"/>
                <p:cNvPicPr>
                  <a:picLocks noRot="1" noChangeAspect="1" noEditPoints="1" noChangeArrowheads="1" noChangeShapeType="1"/>
                </p:cNvPicPr>
                <p:nvPr/>
              </p:nvPicPr>
              <p:blipFill>
                <a:blip r:embed="rId8"/>
                <a:stretch>
                  <a:fillRect/>
                </a:stretch>
              </p:blipFill>
              <p:spPr>
                <a:xfrm>
                  <a:off x="4705" y="2219"/>
                  <a:ext cx="123" cy="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40968" name="Ink 8"/>
                <p14:cNvContentPartPr>
                  <a14:cpLocks xmlns:a14="http://schemas.microsoft.com/office/drawing/2010/main" noRot="1" noChangeAspect="1" noEditPoints="1" noChangeArrowheads="1" noChangeShapeType="1"/>
                </p14:cNvContentPartPr>
                <p14:nvPr/>
              </p14:nvContentPartPr>
              <p14:xfrm>
                <a:off x="4529" y="2317"/>
                <a:ext cx="70" cy="17"/>
              </p14:xfrm>
            </p:contentPart>
          </mc:Choice>
          <mc:Fallback xmlns="">
            <p:pic>
              <p:nvPicPr>
                <p:cNvPr id="40968" name="Ink 8"/>
                <p:cNvPicPr>
                  <a:picLocks noRot="1" noChangeAspect="1" noEditPoints="1" noChangeArrowheads="1" noChangeShapeType="1"/>
                </p:cNvPicPr>
                <p:nvPr/>
              </p:nvPicPr>
              <p:blipFill>
                <a:blip r:embed="rId10"/>
                <a:stretch>
                  <a:fillRect/>
                </a:stretch>
              </p:blipFill>
              <p:spPr>
                <a:xfrm>
                  <a:off x="4520" y="2306"/>
                  <a:ext cx="87" cy="39"/>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40969" name="Ink 9"/>
                <p14:cNvContentPartPr>
                  <a14:cpLocks xmlns:a14="http://schemas.microsoft.com/office/drawing/2010/main" noRot="1" noChangeAspect="1" noEditPoints="1" noChangeArrowheads="1" noChangeShapeType="1"/>
                </p14:cNvContentPartPr>
                <p14:nvPr/>
              </p14:nvContentPartPr>
              <p14:xfrm>
                <a:off x="4331" y="2236"/>
                <a:ext cx="87" cy="147"/>
              </p14:xfrm>
            </p:contentPart>
          </mc:Choice>
          <mc:Fallback xmlns="">
            <p:pic>
              <p:nvPicPr>
                <p:cNvPr id="40969" name="Ink 9"/>
                <p:cNvPicPr>
                  <a:picLocks noRot="1" noChangeAspect="1" noEditPoints="1" noChangeArrowheads="1" noChangeShapeType="1"/>
                </p:cNvPicPr>
                <p:nvPr/>
              </p:nvPicPr>
              <p:blipFill>
                <a:blip r:embed="rId12"/>
                <a:stretch>
                  <a:fillRect/>
                </a:stretch>
              </p:blipFill>
              <p:spPr>
                <a:xfrm>
                  <a:off x="4322" y="2225"/>
                  <a:ext cx="104" cy="169"/>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40970" name="Ink 10"/>
                <p14:cNvContentPartPr>
                  <a14:cpLocks xmlns:a14="http://schemas.microsoft.com/office/drawing/2010/main" noRot="1" noChangeAspect="1" noEditPoints="1" noChangeArrowheads="1" noChangeShapeType="1"/>
                </p14:cNvContentPartPr>
                <p14:nvPr/>
              </p14:nvContentPartPr>
              <p14:xfrm>
                <a:off x="4131" y="2318"/>
                <a:ext cx="79" cy="5"/>
              </p14:xfrm>
            </p:contentPart>
          </mc:Choice>
          <mc:Fallback xmlns="">
            <p:pic>
              <p:nvPicPr>
                <p:cNvPr id="40970" name="Ink 10"/>
                <p:cNvPicPr>
                  <a:picLocks noRot="1" noChangeAspect="1" noEditPoints="1" noChangeArrowheads="1" noChangeShapeType="1"/>
                </p:cNvPicPr>
                <p:nvPr/>
              </p:nvPicPr>
              <p:blipFill>
                <a:blip r:embed="rId14"/>
                <a:stretch>
                  <a:fillRect/>
                </a:stretch>
              </p:blipFill>
              <p:spPr>
                <a:xfrm>
                  <a:off x="4122" y="2307"/>
                  <a:ext cx="96" cy="27"/>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40971" name="Ink 11"/>
                <p14:cNvContentPartPr>
                  <a14:cpLocks xmlns:a14="http://schemas.microsoft.com/office/drawing/2010/main" noRot="1" noChangeAspect="1" noEditPoints="1" noChangeArrowheads="1" noChangeShapeType="1"/>
                </p14:cNvContentPartPr>
                <p14:nvPr/>
              </p14:nvContentPartPr>
              <p14:xfrm>
                <a:off x="3920" y="2225"/>
                <a:ext cx="103" cy="147"/>
              </p14:xfrm>
            </p:contentPart>
          </mc:Choice>
          <mc:Fallback xmlns="">
            <p:pic>
              <p:nvPicPr>
                <p:cNvPr id="40971" name="Ink 11"/>
                <p:cNvPicPr>
                  <a:picLocks noRot="1" noChangeAspect="1" noEditPoints="1" noChangeArrowheads="1" noChangeShapeType="1"/>
                </p:cNvPicPr>
                <p:nvPr/>
              </p:nvPicPr>
              <p:blipFill>
                <a:blip r:embed="rId16"/>
                <a:stretch>
                  <a:fillRect/>
                </a:stretch>
              </p:blipFill>
              <p:spPr>
                <a:xfrm>
                  <a:off x="3911" y="2214"/>
                  <a:ext cx="120" cy="169"/>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40972" name="Ink 12"/>
                <p14:cNvContentPartPr>
                  <a14:cpLocks xmlns:a14="http://schemas.microsoft.com/office/drawing/2010/main" noRot="1" noChangeAspect="1" noEditPoints="1" noChangeArrowheads="1" noChangeShapeType="1"/>
                </p14:cNvContentPartPr>
                <p14:nvPr/>
              </p14:nvContentPartPr>
              <p14:xfrm>
                <a:off x="3723" y="2313"/>
                <a:ext cx="90" cy="7"/>
              </p14:xfrm>
            </p:contentPart>
          </mc:Choice>
          <mc:Fallback xmlns="">
            <p:pic>
              <p:nvPicPr>
                <p:cNvPr id="40972" name="Ink 12"/>
                <p:cNvPicPr>
                  <a:picLocks noRot="1" noChangeAspect="1" noEditPoints="1" noChangeArrowheads="1" noChangeShapeType="1"/>
                </p:cNvPicPr>
                <p:nvPr/>
              </p:nvPicPr>
              <p:blipFill>
                <a:blip r:embed="rId18"/>
                <a:stretch>
                  <a:fillRect/>
                </a:stretch>
              </p:blipFill>
              <p:spPr>
                <a:xfrm>
                  <a:off x="3714" y="2302"/>
                  <a:ext cx="107" cy="29"/>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40973" name="Ink 13"/>
                <p14:cNvContentPartPr>
                  <a14:cpLocks xmlns:a14="http://schemas.microsoft.com/office/drawing/2010/main" noRot="1" noChangeAspect="1" noEditPoints="1" noChangeArrowheads="1" noChangeShapeType="1"/>
                </p14:cNvContentPartPr>
                <p14:nvPr/>
              </p14:nvContentPartPr>
              <p14:xfrm>
                <a:off x="3477" y="2246"/>
                <a:ext cx="109" cy="125"/>
              </p14:xfrm>
            </p:contentPart>
          </mc:Choice>
          <mc:Fallback xmlns="">
            <p:pic>
              <p:nvPicPr>
                <p:cNvPr id="40973" name="Ink 13"/>
                <p:cNvPicPr>
                  <a:picLocks noRot="1" noChangeAspect="1" noEditPoints="1" noChangeArrowheads="1" noChangeShapeType="1"/>
                </p:cNvPicPr>
                <p:nvPr/>
              </p:nvPicPr>
              <p:blipFill>
                <a:blip r:embed="rId20"/>
                <a:stretch>
                  <a:fillRect/>
                </a:stretch>
              </p:blipFill>
              <p:spPr>
                <a:xfrm>
                  <a:off x="3468" y="2235"/>
                  <a:ext cx="126" cy="147"/>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40974" name="Ink 14"/>
                <p14:cNvContentPartPr>
                  <a14:cpLocks xmlns:a14="http://schemas.microsoft.com/office/drawing/2010/main" noRot="1" noChangeAspect="1" noEditPoints="1" noChangeArrowheads="1" noChangeShapeType="1"/>
                </p14:cNvContentPartPr>
                <p14:nvPr/>
              </p14:nvContentPartPr>
              <p14:xfrm>
                <a:off x="3279" y="2312"/>
                <a:ext cx="71" cy="5"/>
              </p14:xfrm>
            </p:contentPart>
          </mc:Choice>
          <mc:Fallback xmlns="">
            <p:pic>
              <p:nvPicPr>
                <p:cNvPr id="40974" name="Ink 14"/>
                <p:cNvPicPr>
                  <a:picLocks noRot="1" noChangeAspect="1" noEditPoints="1" noChangeArrowheads="1" noChangeShapeType="1"/>
                </p:cNvPicPr>
                <p:nvPr/>
              </p:nvPicPr>
              <p:blipFill>
                <a:blip r:embed="rId22"/>
                <a:stretch>
                  <a:fillRect/>
                </a:stretch>
              </p:blipFill>
              <p:spPr>
                <a:xfrm>
                  <a:off x="3270" y="2301"/>
                  <a:ext cx="88" cy="26"/>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40975" name="Ink 15"/>
                <p14:cNvContentPartPr>
                  <a14:cpLocks xmlns:a14="http://schemas.microsoft.com/office/drawing/2010/main" noRot="1" noChangeAspect="1" noEditPoints="1" noChangeArrowheads="1" noChangeShapeType="1"/>
                </p14:cNvContentPartPr>
                <p14:nvPr/>
              </p14:nvContentPartPr>
              <p14:xfrm>
                <a:off x="3078" y="2223"/>
                <a:ext cx="88" cy="126"/>
              </p14:xfrm>
            </p:contentPart>
          </mc:Choice>
          <mc:Fallback xmlns="">
            <p:pic>
              <p:nvPicPr>
                <p:cNvPr id="40975" name="Ink 15"/>
                <p:cNvPicPr>
                  <a:picLocks noRot="1" noChangeAspect="1" noEditPoints="1" noChangeArrowheads="1" noChangeShapeType="1"/>
                </p:cNvPicPr>
                <p:nvPr/>
              </p:nvPicPr>
              <p:blipFill>
                <a:blip r:embed="rId24"/>
                <a:stretch>
                  <a:fillRect/>
                </a:stretch>
              </p:blipFill>
              <p:spPr>
                <a:xfrm>
                  <a:off x="3069" y="2212"/>
                  <a:ext cx="105" cy="148"/>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40976" name="Ink 16"/>
                <p14:cNvContentPartPr>
                  <a14:cpLocks xmlns:a14="http://schemas.microsoft.com/office/drawing/2010/main" noRot="1" noChangeAspect="1" noEditPoints="1" noChangeArrowheads="1" noChangeShapeType="1"/>
                </p14:cNvContentPartPr>
                <p14:nvPr/>
              </p14:nvContentPartPr>
              <p14:xfrm>
                <a:off x="3918" y="1906"/>
                <a:ext cx="62" cy="253"/>
              </p14:xfrm>
            </p:contentPart>
          </mc:Choice>
          <mc:Fallback xmlns="">
            <p:pic>
              <p:nvPicPr>
                <p:cNvPr id="40976" name="Ink 16"/>
                <p:cNvPicPr>
                  <a:picLocks noRot="1" noChangeAspect="1" noEditPoints="1" noChangeArrowheads="1" noChangeShapeType="1"/>
                </p:cNvPicPr>
                <p:nvPr/>
              </p:nvPicPr>
              <p:blipFill>
                <a:blip r:embed="rId26"/>
                <a:stretch>
                  <a:fillRect/>
                </a:stretch>
              </p:blipFill>
              <p:spPr>
                <a:xfrm>
                  <a:off x="3909" y="1895"/>
                  <a:ext cx="79" cy="275"/>
                </a:xfrm>
                <a:prstGeom prst="rect">
                  <a:avLst/>
                </a:prstGeom>
              </p:spPr>
            </p:pic>
          </mc:Fallback>
        </mc:AlternateContent>
        <mc:AlternateContent xmlns:mc="http://schemas.openxmlformats.org/markup-compatibility/2006" xmlns:p14="http://schemas.microsoft.com/office/powerpoint/2010/main">
          <mc:Choice Requires="p14">
            <p:contentPart p14:bwMode="auto" r:id="rId27">
              <p14:nvContentPartPr>
                <p14:cNvPr id="40977" name="Ink 17"/>
                <p14:cNvContentPartPr>
                  <a14:cpLocks xmlns:a14="http://schemas.microsoft.com/office/drawing/2010/main" noRot="1" noChangeAspect="1" noEditPoints="1" noChangeArrowheads="1" noChangeShapeType="1"/>
                </p14:cNvContentPartPr>
                <p14:nvPr/>
              </p14:nvContentPartPr>
              <p14:xfrm>
                <a:off x="3881" y="1585"/>
                <a:ext cx="70" cy="234"/>
              </p14:xfrm>
            </p:contentPart>
          </mc:Choice>
          <mc:Fallback xmlns="">
            <p:pic>
              <p:nvPicPr>
                <p:cNvPr id="40977" name="Ink 17"/>
                <p:cNvPicPr>
                  <a:picLocks noRot="1" noChangeAspect="1" noEditPoints="1" noChangeArrowheads="1" noChangeShapeType="1"/>
                </p:cNvPicPr>
                <p:nvPr/>
              </p:nvPicPr>
              <p:blipFill>
                <a:blip r:embed="rId28"/>
                <a:stretch>
                  <a:fillRect/>
                </a:stretch>
              </p:blipFill>
              <p:spPr>
                <a:xfrm>
                  <a:off x="3872" y="1574"/>
                  <a:ext cx="87" cy="256"/>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40978" name="Ink 18"/>
                <p14:cNvContentPartPr>
                  <a14:cpLocks xmlns:a14="http://schemas.microsoft.com/office/drawing/2010/main" noRot="1" noChangeAspect="1" noEditPoints="1" noChangeArrowheads="1" noChangeShapeType="1"/>
                </p14:cNvContentPartPr>
                <p14:nvPr/>
              </p14:nvContentPartPr>
              <p14:xfrm>
                <a:off x="3107" y="1864"/>
                <a:ext cx="76" cy="278"/>
              </p14:xfrm>
            </p:contentPart>
          </mc:Choice>
          <mc:Fallback xmlns="">
            <p:pic>
              <p:nvPicPr>
                <p:cNvPr id="40978" name="Ink 18"/>
                <p:cNvPicPr>
                  <a:picLocks noRot="1" noChangeAspect="1" noEditPoints="1" noChangeArrowheads="1" noChangeShapeType="1"/>
                </p:cNvPicPr>
                <p:nvPr/>
              </p:nvPicPr>
              <p:blipFill>
                <a:blip r:embed="rId30"/>
                <a:stretch>
                  <a:fillRect/>
                </a:stretch>
              </p:blipFill>
              <p:spPr>
                <a:xfrm>
                  <a:off x="3098" y="1853"/>
                  <a:ext cx="93" cy="3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40979" name="Ink 19"/>
                <p14:cNvContentPartPr>
                  <a14:cpLocks xmlns:a14="http://schemas.microsoft.com/office/drawing/2010/main" noRot="1" noChangeAspect="1" noEditPoints="1" noChangeArrowheads="1" noChangeShapeType="1"/>
                </p14:cNvContentPartPr>
                <p14:nvPr/>
              </p14:nvContentPartPr>
              <p14:xfrm>
                <a:off x="2756" y="2220"/>
                <a:ext cx="202" cy="131"/>
              </p14:xfrm>
            </p:contentPart>
          </mc:Choice>
          <mc:Fallback xmlns="">
            <p:pic>
              <p:nvPicPr>
                <p:cNvPr id="40979" name="Ink 19"/>
                <p:cNvPicPr>
                  <a:picLocks noRot="1" noChangeAspect="1" noEditPoints="1" noChangeArrowheads="1" noChangeShapeType="1"/>
                </p:cNvPicPr>
                <p:nvPr/>
              </p:nvPicPr>
              <p:blipFill>
                <a:blip r:embed="rId32"/>
                <a:stretch>
                  <a:fillRect/>
                </a:stretch>
              </p:blipFill>
              <p:spPr>
                <a:xfrm>
                  <a:off x="2747" y="2209"/>
                  <a:ext cx="219" cy="153"/>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40980" name="Ink 20"/>
                <p14:cNvContentPartPr>
                  <a14:cpLocks xmlns:a14="http://schemas.microsoft.com/office/drawing/2010/main" noRot="1" noChangeAspect="1" noEditPoints="1" noChangeArrowheads="1" noChangeShapeType="1"/>
                </p14:cNvContentPartPr>
                <p14:nvPr/>
              </p14:nvContentPartPr>
              <p14:xfrm>
                <a:off x="3059" y="2467"/>
                <a:ext cx="100" cy="340"/>
              </p14:xfrm>
            </p:contentPart>
          </mc:Choice>
          <mc:Fallback xmlns="">
            <p:pic>
              <p:nvPicPr>
                <p:cNvPr id="40980" name="Ink 20"/>
                <p:cNvPicPr>
                  <a:picLocks noRot="1" noChangeAspect="1" noEditPoints="1" noChangeArrowheads="1" noChangeShapeType="1"/>
                </p:cNvPicPr>
                <p:nvPr/>
              </p:nvPicPr>
              <p:blipFill>
                <a:blip r:embed="rId34"/>
                <a:stretch>
                  <a:fillRect/>
                </a:stretch>
              </p:blipFill>
              <p:spPr>
                <a:xfrm>
                  <a:off x="3050" y="2456"/>
                  <a:ext cx="117" cy="362"/>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40981" name="Ink 21"/>
                <p14:cNvContentPartPr>
                  <a14:cpLocks xmlns:a14="http://schemas.microsoft.com/office/drawing/2010/main" noRot="1" noChangeAspect="1" noEditPoints="1" noChangeArrowheads="1" noChangeShapeType="1"/>
                </p14:cNvContentPartPr>
                <p14:nvPr/>
              </p14:nvContentPartPr>
              <p14:xfrm>
                <a:off x="3474" y="1883"/>
                <a:ext cx="77" cy="264"/>
              </p14:xfrm>
            </p:contentPart>
          </mc:Choice>
          <mc:Fallback xmlns="">
            <p:pic>
              <p:nvPicPr>
                <p:cNvPr id="40981" name="Ink 21"/>
                <p:cNvPicPr>
                  <a:picLocks noRot="1" noChangeAspect="1" noEditPoints="1" noChangeArrowheads="1" noChangeShapeType="1"/>
                </p:cNvPicPr>
                <p:nvPr/>
              </p:nvPicPr>
              <p:blipFill>
                <a:blip r:embed="rId36"/>
                <a:stretch>
                  <a:fillRect/>
                </a:stretch>
              </p:blipFill>
              <p:spPr>
                <a:xfrm>
                  <a:off x="3465" y="1872"/>
                  <a:ext cx="94" cy="286"/>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40982" name="Ink 22"/>
                <p14:cNvContentPartPr>
                  <a14:cpLocks xmlns:a14="http://schemas.microsoft.com/office/drawing/2010/main" noRot="1" noChangeAspect="1" noEditPoints="1" noChangeArrowheads="1" noChangeShapeType="1"/>
                </p14:cNvContentPartPr>
                <p14:nvPr/>
              </p14:nvContentPartPr>
              <p14:xfrm>
                <a:off x="3683" y="1883"/>
                <a:ext cx="53" cy="117"/>
              </p14:xfrm>
            </p:contentPart>
          </mc:Choice>
          <mc:Fallback xmlns="">
            <p:pic>
              <p:nvPicPr>
                <p:cNvPr id="40982" name="Ink 22"/>
                <p:cNvPicPr>
                  <a:picLocks noRot="1" noChangeAspect="1" noEditPoints="1" noChangeArrowheads="1" noChangeShapeType="1"/>
                </p:cNvPicPr>
                <p:nvPr/>
              </p:nvPicPr>
              <p:blipFill>
                <a:blip r:embed="rId38"/>
                <a:stretch>
                  <a:fillRect/>
                </a:stretch>
              </p:blipFill>
              <p:spPr>
                <a:xfrm>
                  <a:off x="3674" y="1872"/>
                  <a:ext cx="70" cy="139"/>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40983" name="Ink 23"/>
                <p14:cNvContentPartPr>
                  <a14:cpLocks xmlns:a14="http://schemas.microsoft.com/office/drawing/2010/main" noRot="1" noChangeAspect="1" noEditPoints="1" noChangeArrowheads="1" noChangeShapeType="1"/>
                </p14:cNvContentPartPr>
                <p14:nvPr/>
              </p14:nvContentPartPr>
              <p14:xfrm>
                <a:off x="3795" y="1954"/>
                <a:ext cx="43" cy="5"/>
              </p14:xfrm>
            </p:contentPart>
          </mc:Choice>
          <mc:Fallback xmlns="">
            <p:pic>
              <p:nvPicPr>
                <p:cNvPr id="40983" name="Ink 23"/>
                <p:cNvPicPr>
                  <a:picLocks noRot="1" noChangeAspect="1" noEditPoints="1" noChangeArrowheads="1" noChangeShapeType="1"/>
                </p:cNvPicPr>
                <p:nvPr/>
              </p:nvPicPr>
              <p:blipFill>
                <a:blip r:embed="rId40"/>
                <a:stretch>
                  <a:fillRect/>
                </a:stretch>
              </p:blipFill>
              <p:spPr>
                <a:xfrm>
                  <a:off x="3786" y="1943"/>
                  <a:ext cx="60" cy="27"/>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40984" name="Ink 24"/>
                <p14:cNvContentPartPr>
                  <a14:cpLocks xmlns:a14="http://schemas.microsoft.com/office/drawing/2010/main" noRot="1" noChangeAspect="1" noEditPoints="1" noChangeArrowheads="1" noChangeShapeType="1"/>
                </p14:cNvContentPartPr>
                <p14:nvPr/>
              </p14:nvContentPartPr>
              <p14:xfrm>
                <a:off x="4034" y="1960"/>
                <a:ext cx="65" cy="14"/>
              </p14:xfrm>
            </p:contentPart>
          </mc:Choice>
          <mc:Fallback xmlns="">
            <p:pic>
              <p:nvPicPr>
                <p:cNvPr id="40984" name="Ink 24"/>
                <p:cNvPicPr>
                  <a:picLocks noRot="1" noChangeAspect="1" noEditPoints="1" noChangeArrowheads="1" noChangeShapeType="1"/>
                </p:cNvPicPr>
                <p:nvPr/>
              </p:nvPicPr>
              <p:blipFill>
                <a:blip r:embed="rId42"/>
                <a:stretch>
                  <a:fillRect/>
                </a:stretch>
              </p:blipFill>
              <p:spPr>
                <a:xfrm>
                  <a:off x="4025" y="1949"/>
                  <a:ext cx="82" cy="36"/>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40985" name="Ink 25"/>
                <p14:cNvContentPartPr>
                  <a14:cpLocks xmlns:a14="http://schemas.microsoft.com/office/drawing/2010/main" noRot="1" noChangeAspect="1" noEditPoints="1" noChangeArrowheads="1" noChangeShapeType="1"/>
                </p14:cNvContentPartPr>
                <p14:nvPr/>
              </p14:nvContentPartPr>
              <p14:xfrm>
                <a:off x="4153" y="1905"/>
                <a:ext cx="73" cy="126"/>
              </p14:xfrm>
            </p:contentPart>
          </mc:Choice>
          <mc:Fallback xmlns="">
            <p:pic>
              <p:nvPicPr>
                <p:cNvPr id="40985" name="Ink 25"/>
                <p:cNvPicPr>
                  <a:picLocks noRot="1" noChangeAspect="1" noEditPoints="1" noChangeArrowheads="1" noChangeShapeType="1"/>
                </p:cNvPicPr>
                <p:nvPr/>
              </p:nvPicPr>
              <p:blipFill>
                <a:blip r:embed="rId44"/>
                <a:stretch>
                  <a:fillRect/>
                </a:stretch>
              </p:blipFill>
              <p:spPr>
                <a:xfrm>
                  <a:off x="4144" y="1894"/>
                  <a:ext cx="90" cy="148"/>
                </a:xfrm>
                <a:prstGeom prst="rect">
                  <a:avLst/>
                </a:prstGeom>
              </p:spPr>
            </p:pic>
          </mc:Fallback>
        </mc:AlternateContent>
        <mc:AlternateContent xmlns:mc="http://schemas.openxmlformats.org/markup-compatibility/2006" xmlns:p14="http://schemas.microsoft.com/office/powerpoint/2010/main">
          <mc:Choice Requires="p14">
            <p:contentPart p14:bwMode="auto" r:id="rId45">
              <p14:nvContentPartPr>
                <p14:cNvPr id="40986" name="Ink 26"/>
                <p14:cNvContentPartPr>
                  <a14:cpLocks xmlns:a14="http://schemas.microsoft.com/office/drawing/2010/main" noRot="1" noChangeAspect="1" noEditPoints="1" noChangeArrowheads="1" noChangeShapeType="1"/>
                </p14:cNvContentPartPr>
                <p14:nvPr/>
              </p14:nvContentPartPr>
              <p14:xfrm>
                <a:off x="4332" y="1902"/>
                <a:ext cx="91" cy="273"/>
              </p14:xfrm>
            </p:contentPart>
          </mc:Choice>
          <mc:Fallback xmlns="">
            <p:pic>
              <p:nvPicPr>
                <p:cNvPr id="40986" name="Ink 26"/>
                <p:cNvPicPr>
                  <a:picLocks noRot="1" noChangeAspect="1" noEditPoints="1" noChangeArrowheads="1" noChangeShapeType="1"/>
                </p:cNvPicPr>
                <p:nvPr/>
              </p:nvPicPr>
              <p:blipFill>
                <a:blip r:embed="rId46"/>
                <a:stretch>
                  <a:fillRect/>
                </a:stretch>
              </p:blipFill>
              <p:spPr>
                <a:xfrm>
                  <a:off x="4323" y="1891"/>
                  <a:ext cx="108" cy="295"/>
                </a:xfrm>
                <a:prstGeom prst="rect">
                  <a:avLst/>
                </a:prstGeom>
              </p:spPr>
            </p:pic>
          </mc:Fallback>
        </mc:AlternateContent>
        <mc:AlternateContent xmlns:mc="http://schemas.openxmlformats.org/markup-compatibility/2006" xmlns:p14="http://schemas.microsoft.com/office/powerpoint/2010/main">
          <mc:Choice Requires="p14">
            <p:contentPart p14:bwMode="auto" r:id="rId47">
              <p14:nvContentPartPr>
                <p14:cNvPr id="40987" name="Ink 27"/>
                <p14:cNvContentPartPr>
                  <a14:cpLocks xmlns:a14="http://schemas.microsoft.com/office/drawing/2010/main" noRot="1" noChangeAspect="1" noEditPoints="1" noChangeArrowheads="1" noChangeShapeType="1"/>
                </p14:cNvContentPartPr>
                <p14:nvPr/>
              </p14:nvContentPartPr>
              <p14:xfrm>
                <a:off x="3526" y="2473"/>
                <a:ext cx="5" cy="63"/>
              </p14:xfrm>
            </p:contentPart>
          </mc:Choice>
          <mc:Fallback xmlns="">
            <p:pic>
              <p:nvPicPr>
                <p:cNvPr id="40987" name="Ink 27"/>
                <p:cNvPicPr>
                  <a:picLocks noRot="1" noChangeAspect="1" noEditPoints="1" noChangeArrowheads="1" noChangeShapeType="1"/>
                </p:cNvPicPr>
                <p:nvPr/>
              </p:nvPicPr>
              <p:blipFill>
                <a:blip r:embed="rId48"/>
                <a:stretch>
                  <a:fillRect/>
                </a:stretch>
              </p:blipFill>
              <p:spPr>
                <a:xfrm>
                  <a:off x="3518" y="2462"/>
                  <a:ext cx="22" cy="85"/>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0988" name="Ink 28"/>
                <p14:cNvContentPartPr>
                  <a14:cpLocks xmlns:a14="http://schemas.microsoft.com/office/drawing/2010/main" noRot="1" noChangeAspect="1" noEditPoints="1" noChangeArrowheads="1" noChangeShapeType="1"/>
                </p14:cNvContentPartPr>
                <p14:nvPr/>
              </p14:nvContentPartPr>
              <p14:xfrm>
                <a:off x="3480" y="2688"/>
                <a:ext cx="81" cy="119"/>
              </p14:xfrm>
            </p:contentPart>
          </mc:Choice>
          <mc:Fallback xmlns="">
            <p:pic>
              <p:nvPicPr>
                <p:cNvPr id="40988" name="Ink 28"/>
                <p:cNvPicPr>
                  <a:picLocks noRot="1" noChangeAspect="1" noEditPoints="1" noChangeArrowheads="1" noChangeShapeType="1"/>
                </p:cNvPicPr>
                <p:nvPr/>
              </p:nvPicPr>
              <p:blipFill>
                <a:blip r:embed="rId50"/>
                <a:stretch>
                  <a:fillRect/>
                </a:stretch>
              </p:blipFill>
              <p:spPr>
                <a:xfrm>
                  <a:off x="3471" y="2677"/>
                  <a:ext cx="98" cy="141"/>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40989" name="Ink 29"/>
                <p14:cNvContentPartPr>
                  <a14:cpLocks xmlns:a14="http://schemas.microsoft.com/office/drawing/2010/main" noRot="1" noChangeAspect="1" noEditPoints="1" noChangeArrowheads="1" noChangeShapeType="1"/>
                </p14:cNvContentPartPr>
                <p14:nvPr/>
              </p14:nvContentPartPr>
              <p14:xfrm>
                <a:off x="3607" y="1598"/>
                <a:ext cx="163" cy="99"/>
              </p14:xfrm>
            </p:contentPart>
          </mc:Choice>
          <mc:Fallback xmlns="">
            <p:pic>
              <p:nvPicPr>
                <p:cNvPr id="40989" name="Ink 29"/>
                <p:cNvPicPr>
                  <a:picLocks noRot="1" noChangeAspect="1" noEditPoints="1" noChangeArrowheads="1" noChangeShapeType="1"/>
                </p:cNvPicPr>
                <p:nvPr/>
              </p:nvPicPr>
              <p:blipFill>
                <a:blip r:embed="rId52"/>
                <a:stretch>
                  <a:fillRect/>
                </a:stretch>
              </p:blipFill>
              <p:spPr>
                <a:xfrm>
                  <a:off x="3598" y="1587"/>
                  <a:ext cx="180" cy="121"/>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40990" name="Ink 30"/>
                <p14:cNvContentPartPr>
                  <a14:cpLocks xmlns:a14="http://schemas.microsoft.com/office/drawing/2010/main" noRot="1" noChangeAspect="1" noEditPoints="1" noChangeArrowheads="1" noChangeShapeType="1"/>
                </p14:cNvContentPartPr>
                <p14:nvPr/>
              </p14:nvContentPartPr>
              <p14:xfrm>
                <a:off x="3915" y="1302"/>
                <a:ext cx="60" cy="222"/>
              </p14:xfrm>
            </p:contentPart>
          </mc:Choice>
          <mc:Fallback xmlns="">
            <p:pic>
              <p:nvPicPr>
                <p:cNvPr id="40990" name="Ink 30"/>
                <p:cNvPicPr>
                  <a:picLocks noRot="1" noChangeAspect="1" noEditPoints="1" noChangeArrowheads="1" noChangeShapeType="1"/>
                </p:cNvPicPr>
                <p:nvPr/>
              </p:nvPicPr>
              <p:blipFill>
                <a:blip r:embed="rId54"/>
                <a:stretch>
                  <a:fillRect/>
                </a:stretch>
              </p:blipFill>
              <p:spPr>
                <a:xfrm>
                  <a:off x="3906" y="1291"/>
                  <a:ext cx="77" cy="244"/>
                </a:xfrm>
                <a:prstGeom prst="rect">
                  <a:avLst/>
                </a:prstGeom>
              </p:spPr>
            </p:pic>
          </mc:Fallback>
        </mc:AlternateContent>
        <mc:AlternateContent xmlns:mc="http://schemas.openxmlformats.org/markup-compatibility/2006" xmlns:p14="http://schemas.microsoft.com/office/powerpoint/2010/main">
          <mc:Choice Requires="p14">
            <p:contentPart p14:bwMode="auto" r:id="rId55">
              <p14:nvContentPartPr>
                <p14:cNvPr id="40991" name="Ink 31"/>
                <p14:cNvContentPartPr>
                  <a14:cpLocks xmlns:a14="http://schemas.microsoft.com/office/drawing/2010/main" noRot="1" noChangeAspect="1" noEditPoints="1" noChangeArrowheads="1" noChangeShapeType="1"/>
                </p14:cNvContentPartPr>
                <p14:nvPr/>
              </p14:nvContentPartPr>
              <p14:xfrm>
                <a:off x="4030" y="1631"/>
                <a:ext cx="73" cy="13"/>
              </p14:xfrm>
            </p:contentPart>
          </mc:Choice>
          <mc:Fallback xmlns="">
            <p:pic>
              <p:nvPicPr>
                <p:cNvPr id="40991" name="Ink 31"/>
                <p:cNvPicPr>
                  <a:picLocks noRot="1" noChangeAspect="1" noEditPoints="1" noChangeArrowheads="1" noChangeShapeType="1"/>
                </p:cNvPicPr>
                <p:nvPr/>
              </p:nvPicPr>
              <p:blipFill>
                <a:blip r:embed="rId56"/>
                <a:stretch>
                  <a:fillRect/>
                </a:stretch>
              </p:blipFill>
              <p:spPr>
                <a:xfrm>
                  <a:off x="4021" y="1620"/>
                  <a:ext cx="90" cy="35"/>
                </a:xfrm>
                <a:prstGeom prst="rect">
                  <a:avLst/>
                </a:prstGeom>
              </p:spPr>
            </p:pic>
          </mc:Fallback>
        </mc:AlternateContent>
        <mc:AlternateContent xmlns:mc="http://schemas.openxmlformats.org/markup-compatibility/2006" xmlns:p14="http://schemas.microsoft.com/office/powerpoint/2010/main">
          <mc:Choice Requires="p14">
            <p:contentPart p14:bwMode="auto" r:id="rId57">
              <p14:nvContentPartPr>
                <p14:cNvPr id="40992" name="Ink 32"/>
                <p14:cNvContentPartPr>
                  <a14:cpLocks xmlns:a14="http://schemas.microsoft.com/office/drawing/2010/main" noRot="1" noChangeAspect="1" noEditPoints="1" noChangeArrowheads="1" noChangeShapeType="1"/>
                </p14:cNvContentPartPr>
                <p14:nvPr/>
              </p14:nvContentPartPr>
              <p14:xfrm>
                <a:off x="4169" y="1567"/>
                <a:ext cx="87" cy="163"/>
              </p14:xfrm>
            </p:contentPart>
          </mc:Choice>
          <mc:Fallback xmlns="">
            <p:pic>
              <p:nvPicPr>
                <p:cNvPr id="40992" name="Ink 32"/>
                <p:cNvPicPr>
                  <a:picLocks noRot="1" noChangeAspect="1" noEditPoints="1" noChangeArrowheads="1" noChangeShapeType="1"/>
                </p:cNvPicPr>
                <p:nvPr/>
              </p:nvPicPr>
              <p:blipFill>
                <a:blip r:embed="rId58"/>
                <a:stretch>
                  <a:fillRect/>
                </a:stretch>
              </p:blipFill>
              <p:spPr>
                <a:xfrm>
                  <a:off x="4160" y="1556"/>
                  <a:ext cx="104" cy="185"/>
                </a:xfrm>
                <a:prstGeom prst="rect">
                  <a:avLst/>
                </a:prstGeom>
              </p:spPr>
            </p:pic>
          </mc:Fallback>
        </mc:AlternateContent>
        <mc:AlternateContent xmlns:mc="http://schemas.openxmlformats.org/markup-compatibility/2006" xmlns:p14="http://schemas.microsoft.com/office/powerpoint/2010/main">
          <mc:Choice Requires="p14">
            <p:contentPart p14:bwMode="auto" r:id="rId59">
              <p14:nvContentPartPr>
                <p14:cNvPr id="40993" name="Ink 33"/>
                <p14:cNvContentPartPr>
                  <a14:cpLocks xmlns:a14="http://schemas.microsoft.com/office/drawing/2010/main" noRot="1" noChangeAspect="1" noEditPoints="1" noChangeArrowheads="1" noChangeShapeType="1"/>
                </p14:cNvContentPartPr>
                <p14:nvPr/>
              </p14:nvContentPartPr>
              <p14:xfrm>
                <a:off x="3907" y="2475"/>
                <a:ext cx="81" cy="310"/>
              </p14:xfrm>
            </p:contentPart>
          </mc:Choice>
          <mc:Fallback xmlns="">
            <p:pic>
              <p:nvPicPr>
                <p:cNvPr id="40993" name="Ink 33"/>
                <p:cNvPicPr>
                  <a:picLocks noRot="1" noChangeAspect="1" noEditPoints="1" noChangeArrowheads="1" noChangeShapeType="1"/>
                </p:cNvPicPr>
                <p:nvPr/>
              </p:nvPicPr>
              <p:blipFill>
                <a:blip r:embed="rId60"/>
                <a:stretch>
                  <a:fillRect/>
                </a:stretch>
              </p:blipFill>
              <p:spPr>
                <a:xfrm>
                  <a:off x="3898" y="2464"/>
                  <a:ext cx="98" cy="332"/>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40994" name="Ink 34"/>
                <p14:cNvContentPartPr>
                  <a14:cpLocks xmlns:a14="http://schemas.microsoft.com/office/drawing/2010/main" noRot="1" noChangeAspect="1" noEditPoints="1" noChangeArrowheads="1" noChangeShapeType="1"/>
                </p14:cNvContentPartPr>
                <p14:nvPr/>
              </p14:nvContentPartPr>
              <p14:xfrm>
                <a:off x="4327" y="2476"/>
                <a:ext cx="87" cy="345"/>
              </p14:xfrm>
            </p:contentPart>
          </mc:Choice>
          <mc:Fallback xmlns="">
            <p:pic>
              <p:nvPicPr>
                <p:cNvPr id="40994" name="Ink 34"/>
                <p:cNvPicPr>
                  <a:picLocks noRot="1" noChangeAspect="1" noEditPoints="1" noChangeArrowheads="1" noChangeShapeType="1"/>
                </p:cNvPicPr>
                <p:nvPr/>
              </p:nvPicPr>
              <p:blipFill>
                <a:blip r:embed="rId62"/>
                <a:stretch>
                  <a:fillRect/>
                </a:stretch>
              </p:blipFill>
              <p:spPr>
                <a:xfrm>
                  <a:off x="4318" y="2465"/>
                  <a:ext cx="104" cy="367"/>
                </a:xfrm>
                <a:prstGeom prst="rect">
                  <a:avLst/>
                </a:prstGeom>
              </p:spPr>
            </p:pic>
          </mc:Fallback>
        </mc:AlternateContent>
        <mc:AlternateContent xmlns:mc="http://schemas.openxmlformats.org/markup-compatibility/2006" xmlns:p14="http://schemas.microsoft.com/office/powerpoint/2010/main">
          <mc:Choice Requires="p14">
            <p:contentPart p14:bwMode="auto" r:id="rId63">
              <p14:nvContentPartPr>
                <p14:cNvPr id="40995" name="Ink 35"/>
                <p14:cNvContentPartPr>
                  <a14:cpLocks xmlns:a14="http://schemas.microsoft.com/office/drawing/2010/main" noRot="1" noChangeAspect="1" noEditPoints="1" noChangeArrowheads="1" noChangeShapeType="1"/>
                </p14:cNvContentPartPr>
                <p14:nvPr/>
              </p14:nvContentPartPr>
              <p14:xfrm>
                <a:off x="4706" y="1910"/>
                <a:ext cx="85" cy="269"/>
              </p14:xfrm>
            </p:contentPart>
          </mc:Choice>
          <mc:Fallback xmlns="">
            <p:pic>
              <p:nvPicPr>
                <p:cNvPr id="40995" name="Ink 35"/>
                <p:cNvPicPr>
                  <a:picLocks noRot="1" noChangeAspect="1" noEditPoints="1" noChangeArrowheads="1" noChangeShapeType="1"/>
                </p:cNvPicPr>
                <p:nvPr/>
              </p:nvPicPr>
              <p:blipFill>
                <a:blip r:embed="rId64"/>
                <a:stretch>
                  <a:fillRect/>
                </a:stretch>
              </p:blipFill>
              <p:spPr>
                <a:xfrm>
                  <a:off x="4697" y="1899"/>
                  <a:ext cx="102" cy="291"/>
                </a:xfrm>
                <a:prstGeom prst="rect">
                  <a:avLst/>
                </a:prstGeom>
              </p:spPr>
            </p:pic>
          </mc:Fallback>
        </mc:AlternateContent>
        <mc:AlternateContent xmlns:mc="http://schemas.openxmlformats.org/markup-compatibility/2006" xmlns:p14="http://schemas.microsoft.com/office/powerpoint/2010/main">
          <mc:Choice Requires="p14">
            <p:contentPart p14:bwMode="auto" r:id="rId65">
              <p14:nvContentPartPr>
                <p14:cNvPr id="40996" name="Ink 36"/>
                <p14:cNvContentPartPr>
                  <a14:cpLocks xmlns:a14="http://schemas.microsoft.com/office/drawing/2010/main" noRot="1" noChangeAspect="1" noEditPoints="1" noChangeArrowheads="1" noChangeShapeType="1"/>
                </p14:cNvContentPartPr>
                <p14:nvPr/>
              </p14:nvContentPartPr>
              <p14:xfrm>
                <a:off x="4759" y="2437"/>
                <a:ext cx="2" cy="125"/>
              </p14:xfrm>
            </p:contentPart>
          </mc:Choice>
          <mc:Fallback xmlns="">
            <p:pic>
              <p:nvPicPr>
                <p:cNvPr id="40996" name="Ink 36"/>
                <p:cNvPicPr>
                  <a:picLocks noRot="1" noChangeAspect="1" noEditPoints="1" noChangeArrowheads="1" noChangeShapeType="1"/>
                </p:cNvPicPr>
                <p:nvPr/>
              </p:nvPicPr>
              <p:blipFill>
                <a:blip r:embed="rId66"/>
                <a:stretch>
                  <a:fillRect/>
                </a:stretch>
              </p:blipFill>
              <p:spPr>
                <a:xfrm>
                  <a:off x="4750" y="2426"/>
                  <a:ext cx="20" cy="147"/>
                </a:xfrm>
                <a:prstGeom prst="rect">
                  <a:avLst/>
                </a:prstGeom>
              </p:spPr>
            </p:pic>
          </mc:Fallback>
        </mc:AlternateContent>
        <mc:AlternateContent xmlns:mc="http://schemas.openxmlformats.org/markup-compatibility/2006" xmlns:p14="http://schemas.microsoft.com/office/powerpoint/2010/main">
          <mc:Choice Requires="p14">
            <p:contentPart p14:bwMode="auto" r:id="rId67">
              <p14:nvContentPartPr>
                <p14:cNvPr id="40997" name="Ink 37"/>
                <p14:cNvContentPartPr>
                  <a14:cpLocks xmlns:a14="http://schemas.microsoft.com/office/drawing/2010/main" noRot="1" noChangeAspect="1" noEditPoints="1" noChangeArrowheads="1" noChangeShapeType="1"/>
                </p14:cNvContentPartPr>
                <p14:nvPr/>
              </p14:nvContentPartPr>
              <p14:xfrm>
                <a:off x="4706" y="2672"/>
                <a:ext cx="89" cy="148"/>
              </p14:xfrm>
            </p:contentPart>
          </mc:Choice>
          <mc:Fallback xmlns="">
            <p:pic>
              <p:nvPicPr>
                <p:cNvPr id="40997" name="Ink 37"/>
                <p:cNvPicPr>
                  <a:picLocks noRot="1" noChangeAspect="1" noEditPoints="1" noChangeArrowheads="1" noChangeShapeType="1"/>
                </p:cNvPicPr>
                <p:nvPr/>
              </p:nvPicPr>
              <p:blipFill>
                <a:blip r:embed="rId68"/>
                <a:stretch>
                  <a:fillRect/>
                </a:stretch>
              </p:blipFill>
              <p:spPr>
                <a:xfrm>
                  <a:off x="4697" y="2661"/>
                  <a:ext cx="106" cy="170"/>
                </a:xfrm>
                <a:prstGeom prst="rect">
                  <a:avLst/>
                </a:prstGeom>
              </p:spPr>
            </p:pic>
          </mc:Fallback>
        </mc:AlternateContent>
        <mc:AlternateContent xmlns:mc="http://schemas.openxmlformats.org/markup-compatibility/2006" xmlns:p14="http://schemas.microsoft.com/office/powerpoint/2010/main">
          <mc:Choice Requires="p14">
            <p:contentPart p14:bwMode="auto" r:id="rId69">
              <p14:nvContentPartPr>
                <p14:cNvPr id="40998" name="Ink 38"/>
                <p14:cNvContentPartPr>
                  <a14:cpLocks xmlns:a14="http://schemas.microsoft.com/office/drawing/2010/main" noRot="1" noChangeAspect="1" noEditPoints="1" noChangeArrowheads="1" noChangeShapeType="1"/>
                </p14:cNvContentPartPr>
                <p14:nvPr/>
              </p14:nvContentPartPr>
              <p14:xfrm>
                <a:off x="5264" y="1865"/>
                <a:ext cx="82" cy="295"/>
              </p14:xfrm>
            </p:contentPart>
          </mc:Choice>
          <mc:Fallback xmlns="">
            <p:pic>
              <p:nvPicPr>
                <p:cNvPr id="40998" name="Ink 38"/>
                <p:cNvPicPr>
                  <a:picLocks noRot="1" noChangeAspect="1" noEditPoints="1" noChangeArrowheads="1" noChangeShapeType="1"/>
                </p:cNvPicPr>
                <p:nvPr/>
              </p:nvPicPr>
              <p:blipFill>
                <a:blip r:embed="rId70"/>
                <a:stretch>
                  <a:fillRect/>
                </a:stretch>
              </p:blipFill>
              <p:spPr>
                <a:xfrm>
                  <a:off x="5255" y="1854"/>
                  <a:ext cx="99" cy="317"/>
                </a:xfrm>
                <a:prstGeom prst="rect">
                  <a:avLst/>
                </a:prstGeom>
              </p:spPr>
            </p:pic>
          </mc:Fallback>
        </mc:AlternateContent>
        <mc:AlternateContent xmlns:mc="http://schemas.openxmlformats.org/markup-compatibility/2006" xmlns:p14="http://schemas.microsoft.com/office/powerpoint/2010/main">
          <mc:Choice Requires="p14">
            <p:contentPart p14:bwMode="auto" r:id="rId71">
              <p14:nvContentPartPr>
                <p14:cNvPr id="40999" name="Ink 39"/>
                <p14:cNvContentPartPr>
                  <a14:cpLocks xmlns:a14="http://schemas.microsoft.com/office/drawing/2010/main" noRot="1" noChangeAspect="1" noEditPoints="1" noChangeArrowheads="1" noChangeShapeType="1"/>
                </p14:cNvContentPartPr>
                <p14:nvPr/>
              </p14:nvContentPartPr>
              <p14:xfrm>
                <a:off x="5382" y="2230"/>
                <a:ext cx="267" cy="167"/>
              </p14:xfrm>
            </p:contentPart>
          </mc:Choice>
          <mc:Fallback xmlns="">
            <p:pic>
              <p:nvPicPr>
                <p:cNvPr id="40999" name="Ink 39"/>
                <p:cNvPicPr>
                  <a:picLocks noRot="1" noChangeAspect="1" noEditPoints="1" noChangeArrowheads="1" noChangeShapeType="1"/>
                </p:cNvPicPr>
                <p:nvPr/>
              </p:nvPicPr>
              <p:blipFill>
                <a:blip r:embed="rId72"/>
                <a:stretch>
                  <a:fillRect/>
                </a:stretch>
              </p:blipFill>
              <p:spPr>
                <a:xfrm>
                  <a:off x="5373" y="2219"/>
                  <a:ext cx="284" cy="189"/>
                </a:xfrm>
                <a:prstGeom prst="rect">
                  <a:avLst/>
                </a:prstGeom>
              </p:spPr>
            </p:pic>
          </mc:Fallback>
        </mc:AlternateContent>
        <mc:AlternateContent xmlns:mc="http://schemas.openxmlformats.org/markup-compatibility/2006" xmlns:p14="http://schemas.microsoft.com/office/powerpoint/2010/main">
          <mc:Choice Requires="p14">
            <p:contentPart p14:bwMode="auto" r:id="rId73">
              <p14:nvContentPartPr>
                <p14:cNvPr id="41000" name="Ink 40"/>
                <p14:cNvContentPartPr>
                  <a14:cpLocks xmlns:a14="http://schemas.microsoft.com/office/drawing/2010/main" noRot="1" noChangeAspect="1" noEditPoints="1" noChangeArrowheads="1" noChangeShapeType="1"/>
                </p14:cNvContentPartPr>
                <p14:nvPr/>
              </p14:nvContentPartPr>
              <p14:xfrm>
                <a:off x="5208" y="2435"/>
                <a:ext cx="99" cy="374"/>
              </p14:xfrm>
            </p:contentPart>
          </mc:Choice>
          <mc:Fallback xmlns="">
            <p:pic>
              <p:nvPicPr>
                <p:cNvPr id="41000" name="Ink 40"/>
                <p:cNvPicPr>
                  <a:picLocks noRot="1" noChangeAspect="1" noEditPoints="1" noChangeArrowheads="1" noChangeShapeType="1"/>
                </p:cNvPicPr>
                <p:nvPr/>
              </p:nvPicPr>
              <p:blipFill>
                <a:blip r:embed="rId74"/>
                <a:stretch>
                  <a:fillRect/>
                </a:stretch>
              </p:blipFill>
              <p:spPr>
                <a:xfrm>
                  <a:off x="5199" y="2424"/>
                  <a:ext cx="116" cy="396"/>
                </a:xfrm>
                <a:prstGeom prst="rect">
                  <a:avLst/>
                </a:prstGeom>
              </p:spPr>
            </p:pic>
          </mc:Fallback>
        </mc:AlternateContent>
      </p:grpSp>
      <p:grpSp>
        <p:nvGrpSpPr>
          <p:cNvPr id="41001" name="Group 41"/>
          <p:cNvGrpSpPr>
            <a:grpSpLocks/>
          </p:cNvGrpSpPr>
          <p:nvPr/>
        </p:nvGrpSpPr>
        <p:grpSpPr bwMode="auto">
          <a:xfrm>
            <a:off x="1730919" y="3551238"/>
            <a:ext cx="4020937" cy="868363"/>
            <a:chOff x="490" y="2976"/>
            <a:chExt cx="1954" cy="547"/>
          </a:xfrm>
        </p:grpSpPr>
        <mc:AlternateContent xmlns:mc="http://schemas.openxmlformats.org/markup-compatibility/2006" xmlns:p14="http://schemas.microsoft.com/office/powerpoint/2010/main">
          <mc:Choice Requires="p14">
            <p:contentPart p14:bwMode="auto" r:id="rId75">
              <p14:nvContentPartPr>
                <p14:cNvPr id="41002" name="Ink 42"/>
                <p14:cNvContentPartPr>
                  <a14:cpLocks xmlns:a14="http://schemas.microsoft.com/office/drawing/2010/main" noRot="1" noChangeAspect="1" noEditPoints="1" noChangeArrowheads="1" noChangeShapeType="1"/>
                </p14:cNvContentPartPr>
                <p14:nvPr/>
              </p14:nvContentPartPr>
              <p14:xfrm>
                <a:off x="490" y="3002"/>
                <a:ext cx="632" cy="216"/>
              </p14:xfrm>
            </p:contentPart>
          </mc:Choice>
          <mc:Fallback xmlns="">
            <p:pic>
              <p:nvPicPr>
                <p:cNvPr id="41002" name="Ink 42"/>
                <p:cNvPicPr>
                  <a:picLocks noRot="1" noChangeAspect="1" noEditPoints="1" noChangeArrowheads="1" noChangeShapeType="1"/>
                </p:cNvPicPr>
                <p:nvPr/>
              </p:nvPicPr>
              <p:blipFill>
                <a:blip r:embed="rId76"/>
                <a:stretch>
                  <a:fillRect/>
                </a:stretch>
              </p:blipFill>
              <p:spPr>
                <a:xfrm>
                  <a:off x="481" y="2991"/>
                  <a:ext cx="649" cy="238"/>
                </a:xfrm>
                <a:prstGeom prst="rect">
                  <a:avLst/>
                </a:prstGeom>
              </p:spPr>
            </p:pic>
          </mc:Fallback>
        </mc:AlternateContent>
        <mc:AlternateContent xmlns:mc="http://schemas.openxmlformats.org/markup-compatibility/2006" xmlns:p14="http://schemas.microsoft.com/office/powerpoint/2010/main">
          <mc:Choice Requires="p14">
            <p:contentPart p14:bwMode="auto" r:id="rId77">
              <p14:nvContentPartPr>
                <p14:cNvPr id="41003" name="Ink 43"/>
                <p14:cNvContentPartPr>
                  <a14:cpLocks xmlns:a14="http://schemas.microsoft.com/office/drawing/2010/main" noRot="1" noChangeAspect="1" noEditPoints="1" noChangeArrowheads="1" noChangeShapeType="1"/>
                </p14:cNvContentPartPr>
                <p14:nvPr/>
              </p14:nvContentPartPr>
              <p14:xfrm>
                <a:off x="1195" y="3004"/>
                <a:ext cx="228" cy="121"/>
              </p14:xfrm>
            </p:contentPart>
          </mc:Choice>
          <mc:Fallback xmlns="">
            <p:pic>
              <p:nvPicPr>
                <p:cNvPr id="41003" name="Ink 43"/>
                <p:cNvPicPr>
                  <a:picLocks noRot="1" noChangeAspect="1" noEditPoints="1" noChangeArrowheads="1" noChangeShapeType="1"/>
                </p:cNvPicPr>
                <p:nvPr/>
              </p:nvPicPr>
              <p:blipFill>
                <a:blip r:embed="rId78"/>
                <a:stretch>
                  <a:fillRect/>
                </a:stretch>
              </p:blipFill>
              <p:spPr>
                <a:xfrm>
                  <a:off x="1186" y="2993"/>
                  <a:ext cx="245" cy="143"/>
                </a:xfrm>
                <a:prstGeom prst="rect">
                  <a:avLst/>
                </a:prstGeom>
              </p:spPr>
            </p:pic>
          </mc:Fallback>
        </mc:AlternateContent>
        <mc:AlternateContent xmlns:mc="http://schemas.openxmlformats.org/markup-compatibility/2006" xmlns:p14="http://schemas.microsoft.com/office/powerpoint/2010/main">
          <mc:Choice Requires="p14">
            <p:contentPart p14:bwMode="auto" r:id="rId79">
              <p14:nvContentPartPr>
                <p14:cNvPr id="41004" name="Ink 44"/>
                <p14:cNvContentPartPr>
                  <a14:cpLocks xmlns:a14="http://schemas.microsoft.com/office/drawing/2010/main" noRot="1" noChangeAspect="1" noEditPoints="1" noChangeArrowheads="1" noChangeShapeType="1"/>
                </p14:cNvContentPartPr>
                <p14:nvPr/>
              </p14:nvContentPartPr>
              <p14:xfrm>
                <a:off x="1488" y="2976"/>
                <a:ext cx="956" cy="255"/>
              </p14:xfrm>
            </p:contentPart>
          </mc:Choice>
          <mc:Fallback xmlns="">
            <p:pic>
              <p:nvPicPr>
                <p:cNvPr id="41004" name="Ink 44"/>
                <p:cNvPicPr>
                  <a:picLocks noRot="1" noChangeAspect="1" noEditPoints="1" noChangeArrowheads="1" noChangeShapeType="1"/>
                </p:cNvPicPr>
                <p:nvPr/>
              </p:nvPicPr>
              <p:blipFill>
                <a:blip r:embed="rId80"/>
                <a:stretch>
                  <a:fillRect/>
                </a:stretch>
              </p:blipFill>
              <p:spPr>
                <a:xfrm>
                  <a:off x="1479" y="2965"/>
                  <a:ext cx="973" cy="277"/>
                </a:xfrm>
                <a:prstGeom prst="rect">
                  <a:avLst/>
                </a:prstGeom>
              </p:spPr>
            </p:pic>
          </mc:Fallback>
        </mc:AlternateContent>
        <mc:AlternateContent xmlns:mc="http://schemas.openxmlformats.org/markup-compatibility/2006" xmlns:p14="http://schemas.microsoft.com/office/powerpoint/2010/main">
          <mc:Choice Requires="p14">
            <p:contentPart p14:bwMode="auto" r:id="rId81">
              <p14:nvContentPartPr>
                <p14:cNvPr id="41005" name="Ink 45"/>
                <p14:cNvContentPartPr>
                  <a14:cpLocks xmlns:a14="http://schemas.microsoft.com/office/drawing/2010/main" noRot="1" noChangeAspect="1" noEditPoints="1" noChangeArrowheads="1" noChangeShapeType="1"/>
                </p14:cNvContentPartPr>
                <p14:nvPr/>
              </p14:nvContentPartPr>
              <p14:xfrm>
                <a:off x="1211" y="3185"/>
                <a:ext cx="566" cy="338"/>
              </p14:xfrm>
            </p:contentPart>
          </mc:Choice>
          <mc:Fallback xmlns="">
            <p:pic>
              <p:nvPicPr>
                <p:cNvPr id="41005" name="Ink 45"/>
                <p:cNvPicPr>
                  <a:picLocks noRot="1" noChangeAspect="1" noEditPoints="1" noChangeArrowheads="1" noChangeShapeType="1"/>
                </p:cNvPicPr>
                <p:nvPr/>
              </p:nvPicPr>
              <p:blipFill>
                <a:blip r:embed="rId82"/>
                <a:stretch>
                  <a:fillRect/>
                </a:stretch>
              </p:blipFill>
              <p:spPr>
                <a:xfrm>
                  <a:off x="1202" y="3174"/>
                  <a:ext cx="583" cy="36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83">
            <p14:nvContentPartPr>
              <p14:cNvPr id="41006" name="Ink 46"/>
              <p14:cNvContentPartPr>
                <a14:cpLocks xmlns:a14="http://schemas.microsoft.com/office/drawing/2010/main" noRot="1" noChangeAspect="1" noEditPoints="1" noChangeArrowheads="1" noChangeShapeType="1"/>
              </p14:cNvContentPartPr>
              <p14:nvPr/>
            </p14:nvContentPartPr>
            <p14:xfrm>
              <a:off x="6391166" y="3928492"/>
              <a:ext cx="2398184" cy="985839"/>
            </p14:xfrm>
          </p:contentPart>
        </mc:Choice>
        <mc:Fallback xmlns="">
          <p:pic>
            <p:nvPicPr>
              <p:cNvPr id="41006" name="Ink 46"/>
              <p:cNvPicPr>
                <a:picLocks noRot="1" noChangeAspect="1" noEditPoints="1" noChangeArrowheads="1" noChangeShapeType="1"/>
              </p:cNvPicPr>
              <p:nvPr/>
            </p:nvPicPr>
            <p:blipFill>
              <a:blip r:embed="rId84"/>
              <a:stretch>
                <a:fillRect/>
              </a:stretch>
            </p:blipFill>
            <p:spPr>
              <a:xfrm>
                <a:off x="6373527" y="3910849"/>
                <a:ext cx="2433462" cy="1021125"/>
              </a:xfrm>
              <a:prstGeom prst="rect">
                <a:avLst/>
              </a:prstGeom>
            </p:spPr>
          </p:pic>
        </mc:Fallback>
      </mc:AlternateContent>
      <p:grpSp>
        <p:nvGrpSpPr>
          <p:cNvPr id="41016" name="Group 56"/>
          <p:cNvGrpSpPr>
            <a:grpSpLocks/>
          </p:cNvGrpSpPr>
          <p:nvPr/>
        </p:nvGrpSpPr>
        <p:grpSpPr bwMode="auto">
          <a:xfrm>
            <a:off x="9414133" y="4012010"/>
            <a:ext cx="2127251" cy="1027113"/>
            <a:chOff x="4320" y="3360"/>
            <a:chExt cx="1005" cy="647"/>
          </a:xfrm>
        </p:grpSpPr>
        <mc:AlternateContent xmlns:mc="http://schemas.openxmlformats.org/markup-compatibility/2006" xmlns:p14="http://schemas.microsoft.com/office/powerpoint/2010/main">
          <mc:Choice Requires="p14">
            <p:contentPart p14:bwMode="auto" r:id="rId85">
              <p14:nvContentPartPr>
                <p14:cNvPr id="41008" name="Ink 48"/>
                <p14:cNvContentPartPr>
                  <a14:cpLocks xmlns:a14="http://schemas.microsoft.com/office/drawing/2010/main" noRot="1" noChangeAspect="1" noEditPoints="1" noChangeArrowheads="1" noChangeShapeType="1"/>
                </p14:cNvContentPartPr>
                <p14:nvPr/>
              </p14:nvContentPartPr>
              <p14:xfrm>
                <a:off x="4342" y="3750"/>
                <a:ext cx="983" cy="257"/>
              </p14:xfrm>
            </p:contentPart>
          </mc:Choice>
          <mc:Fallback xmlns="">
            <p:pic>
              <p:nvPicPr>
                <p:cNvPr id="41008" name="Ink 48"/>
                <p:cNvPicPr>
                  <a:picLocks noRot="1" noChangeAspect="1" noEditPoints="1" noChangeArrowheads="1" noChangeShapeType="1"/>
                </p:cNvPicPr>
                <p:nvPr/>
              </p:nvPicPr>
              <p:blipFill>
                <a:blip r:embed="rId86"/>
                <a:stretch>
                  <a:fillRect/>
                </a:stretch>
              </p:blipFill>
              <p:spPr>
                <a:xfrm>
                  <a:off x="4334" y="3739"/>
                  <a:ext cx="1000" cy="279"/>
                </a:xfrm>
                <a:prstGeom prst="rect">
                  <a:avLst/>
                </a:prstGeom>
              </p:spPr>
            </p:pic>
          </mc:Fallback>
        </mc:AlternateContent>
        <mc:AlternateContent xmlns:mc="http://schemas.openxmlformats.org/markup-compatibility/2006" xmlns:p14="http://schemas.microsoft.com/office/powerpoint/2010/main">
          <mc:Choice Requires="p14">
            <p:contentPart p14:bwMode="auto" r:id="rId87">
              <p14:nvContentPartPr>
                <p14:cNvPr id="41009" name="Ink 49"/>
                <p14:cNvContentPartPr>
                  <a14:cpLocks xmlns:a14="http://schemas.microsoft.com/office/drawing/2010/main" noRot="1" noChangeAspect="1" noEditPoints="1" noChangeArrowheads="1" noChangeShapeType="1"/>
                </p14:cNvContentPartPr>
                <p14:nvPr/>
              </p14:nvContentPartPr>
              <p14:xfrm>
                <a:off x="4726" y="3488"/>
                <a:ext cx="22" cy="267"/>
              </p14:xfrm>
            </p:contentPart>
          </mc:Choice>
          <mc:Fallback xmlns="">
            <p:pic>
              <p:nvPicPr>
                <p:cNvPr id="41009" name="Ink 49"/>
                <p:cNvPicPr>
                  <a:picLocks noRot="1" noChangeAspect="1" noEditPoints="1" noChangeArrowheads="1" noChangeShapeType="1"/>
                </p:cNvPicPr>
                <p:nvPr/>
              </p:nvPicPr>
              <p:blipFill>
                <a:blip r:embed="rId88"/>
                <a:stretch>
                  <a:fillRect/>
                </a:stretch>
              </p:blipFill>
              <p:spPr>
                <a:xfrm>
                  <a:off x="4718" y="3477"/>
                  <a:ext cx="39" cy="289"/>
                </a:xfrm>
                <a:prstGeom prst="rect">
                  <a:avLst/>
                </a:prstGeom>
              </p:spPr>
            </p:pic>
          </mc:Fallback>
        </mc:AlternateContent>
        <mc:AlternateContent xmlns:mc="http://schemas.openxmlformats.org/markup-compatibility/2006" xmlns:p14="http://schemas.microsoft.com/office/powerpoint/2010/main">
          <mc:Choice Requires="p14">
            <p:contentPart p14:bwMode="auto" r:id="rId89">
              <p14:nvContentPartPr>
                <p14:cNvPr id="41010" name="Ink 50"/>
                <p14:cNvContentPartPr>
                  <a14:cpLocks xmlns:a14="http://schemas.microsoft.com/office/drawing/2010/main" noRot="1" noChangeAspect="1" noEditPoints="1" noChangeArrowheads="1" noChangeShapeType="1"/>
                </p14:cNvContentPartPr>
                <p14:nvPr/>
              </p14:nvContentPartPr>
              <p14:xfrm>
                <a:off x="4742" y="3377"/>
                <a:ext cx="235" cy="117"/>
              </p14:xfrm>
            </p:contentPart>
          </mc:Choice>
          <mc:Fallback xmlns="">
            <p:pic>
              <p:nvPicPr>
                <p:cNvPr id="41010" name="Ink 50"/>
                <p:cNvPicPr>
                  <a:picLocks noRot="1" noChangeAspect="1" noEditPoints="1" noChangeArrowheads="1" noChangeShapeType="1"/>
                </p:cNvPicPr>
                <p:nvPr/>
              </p:nvPicPr>
              <p:blipFill>
                <a:blip r:embed="rId90"/>
                <a:stretch>
                  <a:fillRect/>
                </a:stretch>
              </p:blipFill>
              <p:spPr>
                <a:xfrm>
                  <a:off x="4734" y="3366"/>
                  <a:ext cx="252" cy="139"/>
                </a:xfrm>
                <a:prstGeom prst="rect">
                  <a:avLst/>
                </a:prstGeom>
              </p:spPr>
            </p:pic>
          </mc:Fallback>
        </mc:AlternateContent>
        <mc:AlternateContent xmlns:mc="http://schemas.openxmlformats.org/markup-compatibility/2006" xmlns:p14="http://schemas.microsoft.com/office/powerpoint/2010/main">
          <mc:Choice Requires="p14">
            <p:contentPart p14:bwMode="auto" r:id="rId91">
              <p14:nvContentPartPr>
                <p14:cNvPr id="41011" name="Ink 51"/>
                <p14:cNvContentPartPr>
                  <a14:cpLocks xmlns:a14="http://schemas.microsoft.com/office/drawing/2010/main" noRot="1" noChangeAspect="1" noEditPoints="1" noChangeArrowheads="1" noChangeShapeType="1"/>
                </p14:cNvContentPartPr>
                <p14:nvPr/>
              </p14:nvContentPartPr>
              <p14:xfrm>
                <a:off x="4320" y="3716"/>
                <a:ext cx="32" cy="63"/>
              </p14:xfrm>
            </p:contentPart>
          </mc:Choice>
          <mc:Fallback xmlns="">
            <p:pic>
              <p:nvPicPr>
                <p:cNvPr id="41011" name="Ink 51"/>
                <p:cNvPicPr>
                  <a:picLocks noRot="1" noChangeAspect="1" noEditPoints="1" noChangeArrowheads="1" noChangeShapeType="1"/>
                </p:cNvPicPr>
                <p:nvPr/>
              </p:nvPicPr>
              <p:blipFill>
                <a:blip r:embed="rId92"/>
                <a:stretch>
                  <a:fillRect/>
                </a:stretch>
              </p:blipFill>
              <p:spPr>
                <a:xfrm>
                  <a:off x="4312" y="3705"/>
                  <a:ext cx="49" cy="85"/>
                </a:xfrm>
                <a:prstGeom prst="rect">
                  <a:avLst/>
                </a:prstGeom>
              </p:spPr>
            </p:pic>
          </mc:Fallback>
        </mc:AlternateContent>
        <mc:AlternateContent xmlns:mc="http://schemas.openxmlformats.org/markup-compatibility/2006" xmlns:p14="http://schemas.microsoft.com/office/powerpoint/2010/main">
          <mc:Choice Requires="p14">
            <p:contentPart p14:bwMode="auto" r:id="rId93">
              <p14:nvContentPartPr>
                <p14:cNvPr id="41012" name="Ink 52"/>
                <p14:cNvContentPartPr>
                  <a14:cpLocks xmlns:a14="http://schemas.microsoft.com/office/drawing/2010/main" noRot="1" noChangeAspect="1" noEditPoints="1" noChangeArrowheads="1" noChangeShapeType="1"/>
                </p14:cNvContentPartPr>
                <p14:nvPr/>
              </p14:nvContentPartPr>
              <p14:xfrm>
                <a:off x="4498" y="3933"/>
                <a:ext cx="34" cy="49"/>
              </p14:xfrm>
            </p:contentPart>
          </mc:Choice>
          <mc:Fallback xmlns="">
            <p:pic>
              <p:nvPicPr>
                <p:cNvPr id="41012" name="Ink 52"/>
                <p:cNvPicPr>
                  <a:picLocks noRot="1" noChangeAspect="1" noEditPoints="1" noChangeArrowheads="1" noChangeShapeType="1"/>
                </p:cNvPicPr>
                <p:nvPr/>
              </p:nvPicPr>
              <p:blipFill>
                <a:blip r:embed="rId94"/>
                <a:stretch>
                  <a:fillRect/>
                </a:stretch>
              </p:blipFill>
              <p:spPr>
                <a:xfrm>
                  <a:off x="4490" y="3922"/>
                  <a:ext cx="51" cy="71"/>
                </a:xfrm>
                <a:prstGeom prst="rect">
                  <a:avLst/>
                </a:prstGeom>
              </p:spPr>
            </p:pic>
          </mc:Fallback>
        </mc:AlternateContent>
        <mc:AlternateContent xmlns:mc="http://schemas.openxmlformats.org/markup-compatibility/2006" xmlns:p14="http://schemas.microsoft.com/office/powerpoint/2010/main">
          <mc:Choice Requires="p14">
            <p:contentPart p14:bwMode="auto" r:id="rId95">
              <p14:nvContentPartPr>
                <p14:cNvPr id="41013" name="Ink 53"/>
                <p14:cNvContentPartPr>
                  <a14:cpLocks xmlns:a14="http://schemas.microsoft.com/office/drawing/2010/main" noRot="1" noChangeAspect="1" noEditPoints="1" noChangeArrowheads="1" noChangeShapeType="1"/>
                </p14:cNvContentPartPr>
                <p14:nvPr/>
              </p14:nvContentPartPr>
              <p14:xfrm>
                <a:off x="4704" y="3727"/>
                <a:ext cx="51" cy="77"/>
              </p14:xfrm>
            </p:contentPart>
          </mc:Choice>
          <mc:Fallback xmlns="">
            <p:pic>
              <p:nvPicPr>
                <p:cNvPr id="41013" name="Ink 53"/>
                <p:cNvPicPr>
                  <a:picLocks noRot="1" noChangeAspect="1" noEditPoints="1" noChangeArrowheads="1" noChangeShapeType="1"/>
                </p:cNvPicPr>
                <p:nvPr/>
              </p:nvPicPr>
              <p:blipFill>
                <a:blip r:embed="rId96"/>
                <a:stretch>
                  <a:fillRect/>
                </a:stretch>
              </p:blipFill>
              <p:spPr>
                <a:xfrm>
                  <a:off x="4696" y="3716"/>
                  <a:ext cx="68" cy="99"/>
                </a:xfrm>
                <a:prstGeom prst="rect">
                  <a:avLst/>
                </a:prstGeom>
              </p:spPr>
            </p:pic>
          </mc:Fallback>
        </mc:AlternateContent>
        <mc:AlternateContent xmlns:mc="http://schemas.openxmlformats.org/markup-compatibility/2006" xmlns:p14="http://schemas.microsoft.com/office/powerpoint/2010/main">
          <mc:Choice Requires="p14">
            <p:contentPart p14:bwMode="auto" r:id="rId97">
              <p14:nvContentPartPr>
                <p14:cNvPr id="41014" name="Ink 54"/>
                <p14:cNvContentPartPr>
                  <a14:cpLocks xmlns:a14="http://schemas.microsoft.com/office/drawing/2010/main" noRot="1" noChangeAspect="1" noEditPoints="1" noChangeArrowheads="1" noChangeShapeType="1"/>
                </p14:cNvContentPartPr>
                <p14:nvPr/>
              </p14:nvContentPartPr>
              <p14:xfrm>
                <a:off x="4739" y="3469"/>
                <a:ext cx="36" cy="48"/>
              </p14:xfrm>
            </p:contentPart>
          </mc:Choice>
          <mc:Fallback xmlns="">
            <p:pic>
              <p:nvPicPr>
                <p:cNvPr id="41014" name="Ink 54"/>
                <p:cNvPicPr>
                  <a:picLocks noRot="1" noChangeAspect="1" noEditPoints="1" noChangeArrowheads="1" noChangeShapeType="1"/>
                </p:cNvPicPr>
                <p:nvPr/>
              </p:nvPicPr>
              <p:blipFill>
                <a:blip r:embed="rId98"/>
                <a:stretch>
                  <a:fillRect/>
                </a:stretch>
              </p:blipFill>
              <p:spPr>
                <a:xfrm>
                  <a:off x="4731" y="3458"/>
                  <a:ext cx="53" cy="70"/>
                </a:xfrm>
                <a:prstGeom prst="rect">
                  <a:avLst/>
                </a:prstGeom>
              </p:spPr>
            </p:pic>
          </mc:Fallback>
        </mc:AlternateContent>
        <mc:AlternateContent xmlns:mc="http://schemas.openxmlformats.org/markup-compatibility/2006" xmlns:p14="http://schemas.microsoft.com/office/powerpoint/2010/main">
          <mc:Choice Requires="p14">
            <p:contentPart p14:bwMode="auto" r:id="rId99">
              <p14:nvContentPartPr>
                <p14:cNvPr id="41015" name="Ink 55"/>
                <p14:cNvContentPartPr>
                  <a14:cpLocks xmlns:a14="http://schemas.microsoft.com/office/drawing/2010/main" noRot="1" noChangeAspect="1" noEditPoints="1" noChangeArrowheads="1" noChangeShapeType="1"/>
                </p14:cNvContentPartPr>
                <p14:nvPr/>
              </p14:nvContentPartPr>
              <p14:xfrm>
                <a:off x="4953" y="3360"/>
                <a:ext cx="37" cy="52"/>
              </p14:xfrm>
            </p:contentPart>
          </mc:Choice>
          <mc:Fallback xmlns="">
            <p:pic>
              <p:nvPicPr>
                <p:cNvPr id="41015" name="Ink 55"/>
                <p:cNvPicPr>
                  <a:picLocks noRot="1" noChangeAspect="1" noEditPoints="1" noChangeArrowheads="1" noChangeShapeType="1"/>
                </p:cNvPicPr>
                <p:nvPr/>
              </p:nvPicPr>
              <p:blipFill>
                <a:blip r:embed="rId100"/>
                <a:stretch>
                  <a:fillRect/>
                </a:stretch>
              </p:blipFill>
              <p:spPr>
                <a:xfrm>
                  <a:off x="4945" y="3349"/>
                  <a:ext cx="54" cy="74"/>
                </a:xfrm>
                <a:prstGeom prst="rect">
                  <a:avLst/>
                </a:prstGeom>
              </p:spPr>
            </p:pic>
          </mc:Fallback>
        </mc:AlternateContent>
      </p:grpSp>
    </p:spTree>
    <p:extLst>
      <p:ext uri="{BB962C8B-B14F-4D97-AF65-F5344CB8AC3E}">
        <p14:creationId xmlns:p14="http://schemas.microsoft.com/office/powerpoint/2010/main" val="4246881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096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63">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41001"/>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0963">
                                            <p:txEl>
                                              <p:pRg st="8" end="8"/>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1006"/>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096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01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96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096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Single Bond Rotation</a:t>
            </a:r>
            <a:endParaRPr lang="en-US" dirty="0"/>
          </a:p>
        </p:txBody>
      </p:sp>
      <p:sp>
        <p:nvSpPr>
          <p:cNvPr id="5" name="Content Placeholder 4"/>
          <p:cNvSpPr>
            <a:spLocks noGrp="1"/>
          </p:cNvSpPr>
          <p:nvPr>
            <p:ph idx="1"/>
          </p:nvPr>
        </p:nvSpPr>
        <p:spPr>
          <a:xfrm>
            <a:off x="609600" y="1600201"/>
            <a:ext cx="7169063" cy="4530725"/>
          </a:xfrm>
        </p:spPr>
        <p:txBody>
          <a:bodyPr/>
          <a:lstStyle/>
          <a:p>
            <a:r>
              <a:rPr lang="en-US" dirty="0" smtClean="0"/>
              <a:t>Single bonds rotate freely around.</a:t>
            </a:r>
            <a:endParaRPr lang="en-US" dirty="0"/>
          </a:p>
        </p:txBody>
      </p:sp>
      <p:pic>
        <p:nvPicPr>
          <p:cNvPr id="6" name="Picture 6" descr="fig22_0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1157" y="1221059"/>
            <a:ext cx="3503612" cy="2291441"/>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23482" y="3994149"/>
            <a:ext cx="9482049" cy="2553515"/>
          </a:xfrm>
          <a:prstGeom prst="rect">
            <a:avLst/>
          </a:prstGeom>
          <a:solidFill>
            <a:schemeClr val="tx1"/>
          </a:solidFill>
        </p:spPr>
      </p:pic>
    </p:spTree>
    <p:extLst>
      <p:ext uri="{BB962C8B-B14F-4D97-AF65-F5344CB8AC3E}">
        <p14:creationId xmlns:p14="http://schemas.microsoft.com/office/powerpoint/2010/main" val="192943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dirty="0" smtClean="0"/>
              <a:t>Practice</a:t>
            </a:r>
            <a:endParaRPr lang="en-US" altLang="en-US" dirty="0"/>
          </a:p>
        </p:txBody>
      </p:sp>
      <p:grpSp>
        <p:nvGrpSpPr>
          <p:cNvPr id="68615" name="Group 7"/>
          <p:cNvGrpSpPr>
            <a:grpSpLocks/>
          </p:cNvGrpSpPr>
          <p:nvPr/>
        </p:nvGrpSpPr>
        <p:grpSpPr bwMode="auto">
          <a:xfrm>
            <a:off x="4572000" y="2511425"/>
            <a:ext cx="4449337" cy="2038273"/>
            <a:chOff x="1920" y="1582"/>
            <a:chExt cx="1712" cy="645"/>
          </a:xfrm>
        </p:grpSpPr>
        <mc:AlternateContent xmlns:mc="http://schemas.openxmlformats.org/markup-compatibility/2006" xmlns:p14="http://schemas.microsoft.com/office/powerpoint/2010/main">
          <mc:Choice Requires="p14">
            <p:contentPart p14:bwMode="auto" r:id="rId3">
              <p14:nvContentPartPr>
                <p14:cNvPr id="68612" name="Ink 4"/>
                <p14:cNvContentPartPr>
                  <a14:cpLocks xmlns:a14="http://schemas.microsoft.com/office/drawing/2010/main" noRot="1" noChangeAspect="1" noEditPoints="1" noChangeArrowheads="1" noChangeShapeType="1"/>
                </p14:cNvContentPartPr>
                <p14:nvPr/>
              </p14:nvContentPartPr>
              <p14:xfrm>
                <a:off x="1920" y="1583"/>
                <a:ext cx="605" cy="226"/>
              </p14:xfrm>
            </p:contentPart>
          </mc:Choice>
          <mc:Fallback xmlns="">
            <p:pic>
              <p:nvPicPr>
                <p:cNvPr id="68612" name="Ink 4"/>
                <p:cNvPicPr>
                  <a:picLocks noRot="1" noChangeAspect="1" noEditPoints="1" noChangeArrowheads="1" noChangeShapeType="1"/>
                </p:cNvPicPr>
                <p:nvPr/>
              </p:nvPicPr>
              <p:blipFill>
                <a:blip r:embed="rId4"/>
                <a:stretch>
                  <a:fillRect/>
                </a:stretch>
              </p:blipFill>
              <p:spPr>
                <a:xfrm>
                  <a:off x="1913" y="1577"/>
                  <a:ext cx="619" cy="237"/>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8613" name="Ink 5"/>
                <p14:cNvContentPartPr>
                  <a14:cpLocks xmlns:a14="http://schemas.microsoft.com/office/drawing/2010/main" noRot="1" noChangeAspect="1" noEditPoints="1" noChangeArrowheads="1" noChangeShapeType="1"/>
                </p14:cNvContentPartPr>
                <p14:nvPr/>
              </p14:nvContentPartPr>
              <p14:xfrm>
                <a:off x="2627" y="1582"/>
                <a:ext cx="1005" cy="234"/>
              </p14:xfrm>
            </p:contentPart>
          </mc:Choice>
          <mc:Fallback xmlns="">
            <p:pic>
              <p:nvPicPr>
                <p:cNvPr id="68613" name="Ink 5"/>
                <p:cNvPicPr>
                  <a:picLocks noRot="1" noChangeAspect="1" noEditPoints="1" noChangeArrowheads="1" noChangeShapeType="1"/>
                </p:cNvPicPr>
                <p:nvPr/>
              </p:nvPicPr>
              <p:blipFill>
                <a:blip r:embed="rId6"/>
                <a:stretch>
                  <a:fillRect/>
                </a:stretch>
              </p:blipFill>
              <p:spPr>
                <a:xfrm>
                  <a:off x="2620" y="1576"/>
                  <a:ext cx="1019" cy="245"/>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8614" name="Ink 6"/>
                <p14:cNvContentPartPr>
                  <a14:cpLocks xmlns:a14="http://schemas.microsoft.com/office/drawing/2010/main" noRot="1" noChangeAspect="1" noEditPoints="1" noChangeArrowheads="1" noChangeShapeType="1"/>
                </p14:cNvContentPartPr>
                <p14:nvPr/>
              </p14:nvContentPartPr>
              <p14:xfrm>
                <a:off x="2269" y="1805"/>
                <a:ext cx="275" cy="422"/>
              </p14:xfrm>
            </p:contentPart>
          </mc:Choice>
          <mc:Fallback xmlns="">
            <p:pic>
              <p:nvPicPr>
                <p:cNvPr id="68614" name="Ink 6"/>
                <p:cNvPicPr>
                  <a:picLocks noRot="1" noChangeAspect="1" noEditPoints="1" noChangeArrowheads="1" noChangeShapeType="1"/>
                </p:cNvPicPr>
                <p:nvPr/>
              </p:nvPicPr>
              <p:blipFill>
                <a:blip r:embed="rId8"/>
                <a:stretch>
                  <a:fillRect/>
                </a:stretch>
              </p:blipFill>
              <p:spPr>
                <a:xfrm>
                  <a:off x="2262" y="1799"/>
                  <a:ext cx="289" cy="433"/>
                </a:xfrm>
                <a:prstGeom prst="rect">
                  <a:avLst/>
                </a:prstGeom>
              </p:spPr>
            </p:pic>
          </mc:Fallback>
        </mc:AlternateContent>
      </p:grpSp>
    </p:spTree>
    <p:extLst>
      <p:ext uri="{BB962C8B-B14F-4D97-AF65-F5344CB8AC3E}">
        <p14:creationId xmlns:p14="http://schemas.microsoft.com/office/powerpoint/2010/main" val="23915698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ltLang="en-US" dirty="0" smtClean="0"/>
              <a:t>Practice</a:t>
            </a:r>
            <a:endParaRPr lang="en-US" altLang="en-US" dirty="0"/>
          </a:p>
        </p:txBody>
      </p:sp>
      <p:grpSp>
        <p:nvGrpSpPr>
          <p:cNvPr id="74758" name="Group 6"/>
          <p:cNvGrpSpPr>
            <a:grpSpLocks/>
          </p:cNvGrpSpPr>
          <p:nvPr/>
        </p:nvGrpSpPr>
        <p:grpSpPr bwMode="auto">
          <a:xfrm>
            <a:off x="4319589" y="2525714"/>
            <a:ext cx="3307845" cy="1622540"/>
            <a:chOff x="1761" y="1591"/>
            <a:chExt cx="1365" cy="562"/>
          </a:xfrm>
        </p:grpSpPr>
        <mc:AlternateContent xmlns:mc="http://schemas.openxmlformats.org/markup-compatibility/2006" xmlns:p14="http://schemas.microsoft.com/office/powerpoint/2010/main">
          <mc:Choice Requires="p14">
            <p:contentPart p14:bwMode="auto" r:id="rId3">
              <p14:nvContentPartPr>
                <p14:cNvPr id="74756" name="Ink 4"/>
                <p14:cNvContentPartPr>
                  <a14:cpLocks xmlns:a14="http://schemas.microsoft.com/office/drawing/2010/main" noRot="1" noChangeAspect="1" noEditPoints="1" noChangeArrowheads="1" noChangeShapeType="1"/>
                </p14:cNvContentPartPr>
                <p14:nvPr/>
              </p14:nvContentPartPr>
              <p14:xfrm>
                <a:off x="1761" y="1591"/>
                <a:ext cx="956" cy="480"/>
              </p14:xfrm>
            </p:contentPart>
          </mc:Choice>
          <mc:Fallback xmlns="">
            <p:pic>
              <p:nvPicPr>
                <p:cNvPr id="74756" name="Ink 4"/>
                <p:cNvPicPr>
                  <a:picLocks noRot="1" noChangeAspect="1" noEditPoints="1" noChangeArrowheads="1" noChangeShapeType="1"/>
                </p:cNvPicPr>
                <p:nvPr/>
              </p:nvPicPr>
              <p:blipFill>
                <a:blip r:embed="rId4"/>
                <a:stretch>
                  <a:fillRect/>
                </a:stretch>
              </p:blipFill>
              <p:spPr>
                <a:xfrm>
                  <a:off x="1754" y="1585"/>
                  <a:ext cx="971" cy="492"/>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74757" name="Ink 5"/>
                <p14:cNvContentPartPr>
                  <a14:cpLocks xmlns:a14="http://schemas.microsoft.com/office/drawing/2010/main" noRot="1" noChangeAspect="1" noEditPoints="1" noChangeArrowheads="1" noChangeShapeType="1"/>
                </p14:cNvContentPartPr>
                <p14:nvPr/>
              </p14:nvContentPartPr>
              <p14:xfrm>
                <a:off x="2522" y="1945"/>
                <a:ext cx="604" cy="208"/>
              </p14:xfrm>
            </p:contentPart>
          </mc:Choice>
          <mc:Fallback xmlns="">
            <p:pic>
              <p:nvPicPr>
                <p:cNvPr id="74757" name="Ink 5"/>
                <p:cNvPicPr>
                  <a:picLocks noRot="1" noChangeAspect="1" noEditPoints="1" noChangeArrowheads="1" noChangeShapeType="1"/>
                </p:cNvPicPr>
                <p:nvPr/>
              </p:nvPicPr>
              <p:blipFill>
                <a:blip r:embed="rId6"/>
                <a:stretch>
                  <a:fillRect/>
                </a:stretch>
              </p:blipFill>
              <p:spPr>
                <a:xfrm>
                  <a:off x="2515" y="1939"/>
                  <a:ext cx="619" cy="220"/>
                </a:xfrm>
                <a:prstGeom prst="rect">
                  <a:avLst/>
                </a:prstGeom>
              </p:spPr>
            </p:pic>
          </mc:Fallback>
        </mc:AlternateContent>
      </p:grpSp>
    </p:spTree>
    <p:extLst>
      <p:ext uri="{BB962C8B-B14F-4D97-AF65-F5344CB8AC3E}">
        <p14:creationId xmlns:p14="http://schemas.microsoft.com/office/powerpoint/2010/main" val="3259628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ltLang="en-US" dirty="0" smtClean="0"/>
              <a:t>Practice</a:t>
            </a:r>
            <a:endParaRPr lang="en-US" altLang="en-US" dirty="0"/>
          </a:p>
        </p:txBody>
      </p:sp>
      <mc:AlternateContent xmlns:mc="http://schemas.openxmlformats.org/markup-compatibility/2006" xmlns:p14="http://schemas.microsoft.com/office/powerpoint/2010/main">
        <mc:Choice Requires="p14">
          <p:contentPart p14:bwMode="auto" r:id="rId3">
            <p14:nvContentPartPr>
              <p14:cNvPr id="72708" name="Ink 4"/>
              <p14:cNvContentPartPr>
                <a14:cpLocks xmlns:a14="http://schemas.microsoft.com/office/drawing/2010/main" noRot="1" noChangeAspect="1" noEditPoints="1" noChangeArrowheads="1" noChangeShapeType="1"/>
              </p14:cNvContentPartPr>
              <p14:nvPr/>
            </p14:nvContentPartPr>
            <p14:xfrm>
              <a:off x="4970463" y="2008188"/>
              <a:ext cx="1720269" cy="2036675"/>
            </p14:xfrm>
          </p:contentPart>
        </mc:Choice>
        <mc:Fallback xmlns="">
          <p:pic>
            <p:nvPicPr>
              <p:cNvPr id="72708" name="Ink 4"/>
              <p:cNvPicPr>
                <a:picLocks noRot="1" noChangeAspect="1" noEditPoints="1" noChangeArrowheads="1" noChangeShapeType="1"/>
              </p:cNvPicPr>
              <p:nvPr/>
            </p:nvPicPr>
            <p:blipFill>
              <a:blip r:embed="rId4"/>
              <a:stretch>
                <a:fillRect/>
              </a:stretch>
            </p:blipFill>
            <p:spPr>
              <a:xfrm>
                <a:off x="4952825" y="1990547"/>
                <a:ext cx="1755545" cy="2071958"/>
              </a:xfrm>
              <a:prstGeom prst="rect">
                <a:avLst/>
              </a:prstGeom>
            </p:spPr>
          </p:pic>
        </mc:Fallback>
      </mc:AlternateContent>
    </p:spTree>
    <p:extLst>
      <p:ext uri="{BB962C8B-B14F-4D97-AF65-F5344CB8AC3E}">
        <p14:creationId xmlns:p14="http://schemas.microsoft.com/office/powerpoint/2010/main" val="5695829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dirty="0" smtClean="0"/>
              <a:t>Practice</a:t>
            </a:r>
            <a:endParaRPr lang="en-US" altLang="en-US" dirty="0"/>
          </a:p>
        </p:txBody>
      </p:sp>
      <p:grpSp>
        <p:nvGrpSpPr>
          <p:cNvPr id="69645" name="Group 13"/>
          <p:cNvGrpSpPr>
            <a:grpSpLocks/>
          </p:cNvGrpSpPr>
          <p:nvPr/>
        </p:nvGrpSpPr>
        <p:grpSpPr bwMode="auto">
          <a:xfrm>
            <a:off x="3944398" y="2392363"/>
            <a:ext cx="2865719" cy="2257696"/>
            <a:chOff x="1757" y="1507"/>
            <a:chExt cx="805" cy="644"/>
          </a:xfrm>
        </p:grpSpPr>
        <mc:AlternateContent xmlns:mc="http://schemas.openxmlformats.org/markup-compatibility/2006" xmlns:p14="http://schemas.microsoft.com/office/powerpoint/2010/main">
          <mc:Choice Requires="p14">
            <p:contentPart p14:bwMode="auto" r:id="rId3">
              <p14:nvContentPartPr>
                <p14:cNvPr id="69636" name="Ink 4"/>
                <p14:cNvContentPartPr>
                  <a14:cpLocks xmlns:a14="http://schemas.microsoft.com/office/drawing/2010/main" noRot="1" noChangeAspect="1" noEditPoints="1" noChangeArrowheads="1" noChangeShapeType="1"/>
                </p14:cNvContentPartPr>
                <p14:nvPr/>
              </p14:nvContentPartPr>
              <p14:xfrm>
                <a:off x="1944" y="1814"/>
                <a:ext cx="183" cy="163"/>
              </p14:xfrm>
            </p:contentPart>
          </mc:Choice>
          <mc:Fallback xmlns="">
            <p:pic>
              <p:nvPicPr>
                <p:cNvPr id="69636" name="Ink 4"/>
                <p:cNvPicPr>
                  <a:picLocks noRot="1" noChangeAspect="1" noEditPoints="1" noChangeArrowheads="1" noChangeShapeType="1"/>
                </p:cNvPicPr>
                <p:nvPr/>
              </p:nvPicPr>
              <p:blipFill>
                <a:blip r:embed="rId4"/>
                <a:stretch>
                  <a:fillRect/>
                </a:stretch>
              </p:blipFill>
              <p:spPr>
                <a:xfrm>
                  <a:off x="1939" y="1809"/>
                  <a:ext cx="193" cy="173"/>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9637" name="Ink 5"/>
                <p14:cNvContentPartPr>
                  <a14:cpLocks xmlns:a14="http://schemas.microsoft.com/office/drawing/2010/main" noRot="1" noChangeAspect="1" noEditPoints="1" noChangeArrowheads="1" noChangeShapeType="1"/>
                </p14:cNvContentPartPr>
                <p14:nvPr/>
              </p14:nvContentPartPr>
              <p14:xfrm>
                <a:off x="2121" y="1826"/>
                <a:ext cx="236" cy="147"/>
              </p14:xfrm>
            </p:contentPart>
          </mc:Choice>
          <mc:Fallback xmlns="">
            <p:pic>
              <p:nvPicPr>
                <p:cNvPr id="69637" name="Ink 5"/>
                <p:cNvPicPr>
                  <a:picLocks noRot="1" noChangeAspect="1" noEditPoints="1" noChangeArrowheads="1" noChangeShapeType="1"/>
                </p:cNvPicPr>
                <p:nvPr/>
              </p:nvPicPr>
              <p:blipFill>
                <a:blip r:embed="rId6"/>
                <a:stretch>
                  <a:fillRect/>
                </a:stretch>
              </p:blipFill>
              <p:spPr>
                <a:xfrm>
                  <a:off x="2116" y="1821"/>
                  <a:ext cx="246" cy="157"/>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69638" name="Ink 6"/>
                <p14:cNvContentPartPr>
                  <a14:cpLocks xmlns:a14="http://schemas.microsoft.com/office/drawing/2010/main" noRot="1" noChangeAspect="1" noEditPoints="1" noChangeArrowheads="1" noChangeShapeType="1"/>
                </p14:cNvContentPartPr>
                <p14:nvPr/>
              </p14:nvContentPartPr>
              <p14:xfrm>
                <a:off x="2358" y="1810"/>
                <a:ext cx="204" cy="161"/>
              </p14:xfrm>
            </p:contentPart>
          </mc:Choice>
          <mc:Fallback xmlns="">
            <p:pic>
              <p:nvPicPr>
                <p:cNvPr id="69638" name="Ink 6"/>
                <p:cNvPicPr>
                  <a:picLocks noRot="1" noChangeAspect="1" noEditPoints="1" noChangeArrowheads="1" noChangeShapeType="1"/>
                </p:cNvPicPr>
                <p:nvPr/>
              </p:nvPicPr>
              <p:blipFill>
                <a:blip r:embed="rId8"/>
                <a:stretch>
                  <a:fillRect/>
                </a:stretch>
              </p:blipFill>
              <p:spPr>
                <a:xfrm>
                  <a:off x="2353" y="1805"/>
                  <a:ext cx="214" cy="171"/>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69639" name="Ink 7"/>
                <p14:cNvContentPartPr>
                  <a14:cpLocks xmlns:a14="http://schemas.microsoft.com/office/drawing/2010/main" noRot="1" noChangeAspect="1" noEditPoints="1" noChangeArrowheads="1" noChangeShapeType="1"/>
                </p14:cNvContentPartPr>
                <p14:nvPr/>
              </p14:nvContentPartPr>
              <p14:xfrm>
                <a:off x="2357" y="1971"/>
                <a:ext cx="200" cy="138"/>
              </p14:xfrm>
            </p:contentPart>
          </mc:Choice>
          <mc:Fallback xmlns="">
            <p:pic>
              <p:nvPicPr>
                <p:cNvPr id="69639" name="Ink 7"/>
                <p:cNvPicPr>
                  <a:picLocks noRot="1" noChangeAspect="1" noEditPoints="1" noChangeArrowheads="1" noChangeShapeType="1"/>
                </p:cNvPicPr>
                <p:nvPr/>
              </p:nvPicPr>
              <p:blipFill>
                <a:blip r:embed="rId10"/>
                <a:stretch>
                  <a:fillRect/>
                </a:stretch>
              </p:blipFill>
              <p:spPr>
                <a:xfrm>
                  <a:off x="2352" y="1966"/>
                  <a:ext cx="210" cy="148"/>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69640" name="Ink 8"/>
                <p14:cNvContentPartPr>
                  <a14:cpLocks xmlns:a14="http://schemas.microsoft.com/office/drawing/2010/main" noRot="1" noChangeAspect="1" noEditPoints="1" noChangeArrowheads="1" noChangeShapeType="1"/>
                </p14:cNvContentPartPr>
                <p14:nvPr/>
              </p14:nvContentPartPr>
              <p14:xfrm>
                <a:off x="1958" y="1672"/>
                <a:ext cx="165" cy="145"/>
              </p14:xfrm>
            </p:contentPart>
          </mc:Choice>
          <mc:Fallback xmlns="">
            <p:pic>
              <p:nvPicPr>
                <p:cNvPr id="69640" name="Ink 8"/>
                <p:cNvPicPr>
                  <a:picLocks noRot="1" noChangeAspect="1" noEditPoints="1" noChangeArrowheads="1" noChangeShapeType="1"/>
                </p:cNvPicPr>
                <p:nvPr/>
              </p:nvPicPr>
              <p:blipFill>
                <a:blip r:embed="rId12"/>
                <a:stretch>
                  <a:fillRect/>
                </a:stretch>
              </p:blipFill>
              <p:spPr>
                <a:xfrm>
                  <a:off x="1953" y="1667"/>
                  <a:ext cx="175" cy="155"/>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69641" name="Ink 9"/>
                <p14:cNvContentPartPr>
                  <a14:cpLocks xmlns:a14="http://schemas.microsoft.com/office/drawing/2010/main" noRot="1" noChangeAspect="1" noEditPoints="1" noChangeArrowheads="1" noChangeShapeType="1"/>
                </p14:cNvContentPartPr>
                <p14:nvPr/>
              </p14:nvContentPartPr>
              <p14:xfrm>
                <a:off x="1966" y="1507"/>
                <a:ext cx="121" cy="176"/>
              </p14:xfrm>
            </p:contentPart>
          </mc:Choice>
          <mc:Fallback xmlns="">
            <p:pic>
              <p:nvPicPr>
                <p:cNvPr id="69641" name="Ink 9"/>
                <p:cNvPicPr>
                  <a:picLocks noRot="1" noChangeAspect="1" noEditPoints="1" noChangeArrowheads="1" noChangeShapeType="1"/>
                </p:cNvPicPr>
                <p:nvPr/>
              </p:nvPicPr>
              <p:blipFill>
                <a:blip r:embed="rId14"/>
                <a:stretch>
                  <a:fillRect/>
                </a:stretch>
              </p:blipFill>
              <p:spPr>
                <a:xfrm>
                  <a:off x="1961" y="1502"/>
                  <a:ext cx="131" cy="186"/>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69642" name="Ink 10"/>
                <p14:cNvContentPartPr>
                  <a14:cpLocks xmlns:a14="http://schemas.microsoft.com/office/drawing/2010/main" noRot="1" noChangeAspect="1" noEditPoints="1" noChangeArrowheads="1" noChangeShapeType="1"/>
                </p14:cNvContentPartPr>
                <p14:nvPr/>
              </p14:nvContentPartPr>
              <p14:xfrm>
                <a:off x="2135" y="1610"/>
                <a:ext cx="187" cy="216"/>
              </p14:xfrm>
            </p:contentPart>
          </mc:Choice>
          <mc:Fallback xmlns="">
            <p:pic>
              <p:nvPicPr>
                <p:cNvPr id="69642" name="Ink 10"/>
                <p:cNvPicPr>
                  <a:picLocks noRot="1" noChangeAspect="1" noEditPoints="1" noChangeArrowheads="1" noChangeShapeType="1"/>
                </p:cNvPicPr>
                <p:nvPr/>
              </p:nvPicPr>
              <p:blipFill>
                <a:blip r:embed="rId16"/>
                <a:stretch>
                  <a:fillRect/>
                </a:stretch>
              </p:blipFill>
              <p:spPr>
                <a:xfrm>
                  <a:off x="2130" y="1605"/>
                  <a:ext cx="197" cy="226"/>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69643" name="Ink 11"/>
                <p14:cNvContentPartPr>
                  <a14:cpLocks xmlns:a14="http://schemas.microsoft.com/office/drawing/2010/main" noRot="1" noChangeAspect="1" noEditPoints="1" noChangeArrowheads="1" noChangeShapeType="1"/>
                </p14:cNvContentPartPr>
                <p14:nvPr/>
              </p14:nvContentPartPr>
              <p14:xfrm>
                <a:off x="1954" y="1987"/>
                <a:ext cx="166" cy="164"/>
              </p14:xfrm>
            </p:contentPart>
          </mc:Choice>
          <mc:Fallback xmlns="">
            <p:pic>
              <p:nvPicPr>
                <p:cNvPr id="69643" name="Ink 11"/>
                <p:cNvPicPr>
                  <a:picLocks noRot="1" noChangeAspect="1" noEditPoints="1" noChangeArrowheads="1" noChangeShapeType="1"/>
                </p:cNvPicPr>
                <p:nvPr/>
              </p:nvPicPr>
              <p:blipFill>
                <a:blip r:embed="rId18"/>
                <a:stretch>
                  <a:fillRect/>
                </a:stretch>
              </p:blipFill>
              <p:spPr>
                <a:xfrm>
                  <a:off x="1949" y="1982"/>
                  <a:ext cx="176" cy="174"/>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69644" name="Ink 12"/>
                <p14:cNvContentPartPr>
                  <a14:cpLocks xmlns:a14="http://schemas.microsoft.com/office/drawing/2010/main" noRot="1" noChangeAspect="1" noEditPoints="1" noChangeArrowheads="1" noChangeShapeType="1"/>
                </p14:cNvContentPartPr>
                <p14:nvPr/>
              </p14:nvContentPartPr>
              <p14:xfrm>
                <a:off x="1757" y="1958"/>
                <a:ext cx="187" cy="26"/>
              </p14:xfrm>
            </p:contentPart>
          </mc:Choice>
          <mc:Fallback xmlns="">
            <p:pic>
              <p:nvPicPr>
                <p:cNvPr id="69644" name="Ink 12"/>
                <p:cNvPicPr>
                  <a:picLocks noRot="1" noChangeAspect="1" noEditPoints="1" noChangeArrowheads="1" noChangeShapeType="1"/>
                </p:cNvPicPr>
                <p:nvPr/>
              </p:nvPicPr>
              <p:blipFill>
                <a:blip r:embed="rId20"/>
                <a:stretch>
                  <a:fillRect/>
                </a:stretch>
              </p:blipFill>
              <p:spPr>
                <a:xfrm>
                  <a:off x="1752" y="1953"/>
                  <a:ext cx="197" cy="36"/>
                </a:xfrm>
                <a:prstGeom prst="rect">
                  <a:avLst/>
                </a:prstGeom>
              </p:spPr>
            </p:pic>
          </mc:Fallback>
        </mc:AlternateContent>
      </p:grpSp>
    </p:spTree>
    <p:extLst>
      <p:ext uri="{BB962C8B-B14F-4D97-AF65-F5344CB8AC3E}">
        <p14:creationId xmlns:p14="http://schemas.microsoft.com/office/powerpoint/2010/main" val="33326931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dirty="0"/>
              <a:t>Cis-Trans </a:t>
            </a:r>
            <a:r>
              <a:rPr lang="en-US" altLang="en-US" dirty="0" smtClean="0"/>
              <a:t>Isomers</a:t>
            </a:r>
            <a:endParaRPr lang="en-US" altLang="en-US" dirty="0"/>
          </a:p>
        </p:txBody>
      </p:sp>
      <p:pic>
        <p:nvPicPr>
          <p:cNvPr id="60420" name="Picture 4" descr="FG25_11"/>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34336" y="3682654"/>
            <a:ext cx="8866864" cy="317534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0419" name="Rectangle 3"/>
          <p:cNvSpPr>
            <a:spLocks noGrp="1" noChangeArrowheads="1"/>
          </p:cNvSpPr>
          <p:nvPr>
            <p:ph type="body" idx="4294967295"/>
          </p:nvPr>
        </p:nvSpPr>
        <p:spPr>
          <a:xfrm>
            <a:off x="0" y="1143000"/>
            <a:ext cx="7864475" cy="3276600"/>
          </a:xfrm>
        </p:spPr>
        <p:txBody>
          <a:bodyPr/>
          <a:lstStyle/>
          <a:p>
            <a:r>
              <a:rPr lang="en-US" altLang="en-US" sz="2800" dirty="0"/>
              <a:t>Arrangement around the double bond</a:t>
            </a:r>
          </a:p>
          <a:p>
            <a:r>
              <a:rPr lang="en-US" altLang="en-US" sz="2800" dirty="0"/>
              <a:t>With single bonds there is free rotation about the bond</a:t>
            </a:r>
          </a:p>
          <a:p>
            <a:r>
              <a:rPr lang="en-US" altLang="en-US" sz="2800" dirty="0"/>
              <a:t>A double bond does not have free rotation due to its </a:t>
            </a:r>
            <a:r>
              <a:rPr lang="en-US" altLang="en-US" sz="2800" dirty="0" smtClean="0"/>
              <a:t>orbital structure</a:t>
            </a:r>
            <a:endParaRPr lang="en-US" altLang="en-US" sz="2800" dirty="0"/>
          </a:p>
        </p:txBody>
      </p:sp>
      <p:pic>
        <p:nvPicPr>
          <p:cNvPr id="60422" name="Picture 6" descr="fig22_08"/>
          <p:cNvPicPr>
            <a:picLocks noGrp="1" noChangeAspect="1" noChangeArrowheads="1"/>
          </p:cNvPicPr>
          <p:nvPr>
            <p:ph sz="half" idx="4294967295"/>
          </p:nvPr>
        </p:nvPicPr>
        <p:blipFill>
          <a:blip r:embed="rId4" cstate="print">
            <a:extLst>
              <a:ext uri="{28A0092B-C50C-407E-A947-70E740481C1C}">
                <a14:useLocalDpi xmlns:a14="http://schemas.microsoft.com/office/drawing/2010/main" val="0"/>
              </a:ext>
            </a:extLst>
          </a:blip>
          <a:srcRect/>
          <a:stretch>
            <a:fillRect/>
          </a:stretch>
        </p:blipFill>
        <p:spPr>
          <a:xfrm>
            <a:off x="8383588" y="1192213"/>
            <a:ext cx="3808412" cy="24907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59714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2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04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theme/theme1.xml><?xml version="1.0" encoding="utf-8"?>
<a:theme xmlns:a="http://schemas.openxmlformats.org/drawingml/2006/main" name="Atom Orbits">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Atom Orbits" id="{9288F7AB-295D-430B-A226-E0AD197740C3}" vid="{74D21025-0B8F-4768-B17D-27DDEFAE55A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304</TotalTime>
  <Words>351</Words>
  <Application>Microsoft Office PowerPoint</Application>
  <PresentationFormat>Widescreen</PresentationFormat>
  <Paragraphs>92</Paragraphs>
  <Slides>17</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Atom Orbits</vt:lpstr>
      <vt:lpstr>Organic Chemistry</vt:lpstr>
      <vt:lpstr>Basics</vt:lpstr>
      <vt:lpstr>Organic Shorthand</vt:lpstr>
      <vt:lpstr>Single Bond Rotation</vt:lpstr>
      <vt:lpstr>Practice</vt:lpstr>
      <vt:lpstr>Practice</vt:lpstr>
      <vt:lpstr>Practice</vt:lpstr>
      <vt:lpstr>Practice</vt:lpstr>
      <vt:lpstr>Cis-Trans Isomers</vt:lpstr>
      <vt:lpstr>Cis-Trans Isomerism</vt:lpstr>
      <vt:lpstr>Ozone</vt:lpstr>
      <vt:lpstr>Resonance</vt:lpstr>
      <vt:lpstr>Resonance</vt:lpstr>
      <vt:lpstr>Nitrate Ion</vt:lpstr>
      <vt:lpstr>Benzene</vt:lpstr>
      <vt:lpstr>Using Models</vt:lpstr>
      <vt:lpstr>Practice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Chemistry</dc:title>
  <dc:creator>Joshua Bragg</dc:creator>
  <cp:lastModifiedBy>Bragg, Joshua M</cp:lastModifiedBy>
  <cp:revision>21</cp:revision>
  <dcterms:created xsi:type="dcterms:W3CDTF">2016-06-24T02:45:30Z</dcterms:created>
  <dcterms:modified xsi:type="dcterms:W3CDTF">2016-06-29T14:36:35Z</dcterms:modified>
</cp:coreProperties>
</file>