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5" r:id="rId10"/>
    <p:sldId id="267" r:id="rId11"/>
    <p:sldId id="266" r:id="rId12"/>
    <p:sldId id="268" r:id="rId13"/>
    <p:sldId id="269" r:id="rId14"/>
    <p:sldId id="270" r:id="rId15"/>
    <p:sldId id="26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12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69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33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0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7813"/>
            <a:ext cx="109728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983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4"/>
            <a:ext cx="109728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941763"/>
            <a:ext cx="109728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227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248400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655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45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811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191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434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3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16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334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50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" y="3902076"/>
            <a:ext cx="4533900" cy="2949575"/>
            <a:chOff x="0" y="2458"/>
            <a:chExt cx="2142" cy="1858"/>
          </a:xfrm>
        </p:grpSpPr>
        <p:sp>
          <p:nvSpPr>
            <p:cNvPr id="2457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3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4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  <p:sp>
          <p:nvSpPr>
            <p:cNvPr id="24585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 sz="1800" dirty="0">
                <a:latin typeface="Arial" charset="0"/>
              </a:endParaRPr>
            </a:p>
          </p:txBody>
        </p:sp>
      </p:grpSp>
      <p:sp>
        <p:nvSpPr>
          <p:cNvPr id="2458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fld id="{8981867F-55A7-4A6F-BF6F-9324772A5C9F}" type="datetimeFigureOut">
              <a:rPr lang="en-US" smtClean="0"/>
              <a:t>7/10/2016</a:t>
            </a:fld>
            <a:endParaRPr lang="en-US" dirty="0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245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fld id="{A66A5BF9-01BB-4969-9E2A-FF84D0DC78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62249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Symmetry Operations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320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all the symmetry operations in </a:t>
            </a:r>
            <a:r>
              <a:rPr lang="en-US" dirty="0" err="1"/>
              <a:t>hypochlorous</a:t>
            </a:r>
            <a:r>
              <a:rPr lang="en-US" dirty="0"/>
              <a:t> acid.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5420" y="3323279"/>
            <a:ext cx="5390503" cy="133793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108550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all the symmetry operations in a </a:t>
            </a:r>
            <a:r>
              <a:rPr lang="en-US" dirty="0" err="1"/>
              <a:t>borane</a:t>
            </a:r>
            <a:r>
              <a:rPr lang="en-US" dirty="0"/>
              <a:t> molecule.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1539" y="2710309"/>
            <a:ext cx="3113535" cy="2986164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125342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the symmetry operations in xenon </a:t>
            </a:r>
            <a:r>
              <a:rPr lang="en-US" dirty="0" err="1"/>
              <a:t>tetrafluoride</a:t>
            </a:r>
            <a:r>
              <a:rPr lang="en-US" dirty="0"/>
              <a:t>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0878" y="2328453"/>
            <a:ext cx="3838345" cy="3802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4654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the symmetry operations in hydrochloric acid.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365" y="3218462"/>
            <a:ext cx="3659019" cy="1353539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569690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 all the symmetry operations in </a:t>
            </a:r>
            <a:r>
              <a:rPr lang="en-US" dirty="0" err="1"/>
              <a:t>allene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148" y="2589372"/>
            <a:ext cx="5883476" cy="3583571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776788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Equivalent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246322" y="1600201"/>
            <a:ext cx="1748077" cy="4530725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/>
              <a:t>C</a:t>
            </a:r>
            <a:r>
              <a:rPr lang="en-US" baseline="-25000" dirty="0"/>
              <a:t>2</a:t>
            </a:r>
            <a:r>
              <a:rPr lang="en-US" baseline="30000" dirty="0"/>
              <a:t>2</a:t>
            </a:r>
            <a:r>
              <a:rPr lang="en-US" dirty="0"/>
              <a:t> = </a:t>
            </a:r>
          </a:p>
          <a:p>
            <a:pPr marL="0" indent="0" algn="r">
              <a:buNone/>
            </a:pPr>
            <a:r>
              <a:rPr lang="en-US" dirty="0"/>
              <a:t>σ</a:t>
            </a:r>
            <a:r>
              <a:rPr lang="en-US" baseline="30000" dirty="0"/>
              <a:t>2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1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2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4</a:t>
            </a:r>
            <a:r>
              <a:rPr lang="en-US" baseline="30000" dirty="0"/>
              <a:t>2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4</a:t>
            </a:r>
            <a:r>
              <a:rPr lang="en-US" baseline="30000" dirty="0"/>
              <a:t>4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3</a:t>
            </a:r>
            <a:r>
              <a:rPr lang="en-US" baseline="30000" dirty="0"/>
              <a:t>3</a:t>
            </a:r>
            <a:r>
              <a:rPr lang="en-US" dirty="0"/>
              <a:t> =</a:t>
            </a:r>
          </a:p>
          <a:p>
            <a:pPr marL="0" indent="0" algn="r">
              <a:buNone/>
            </a:pPr>
            <a:r>
              <a:rPr lang="en-US" dirty="0"/>
              <a:t>S</a:t>
            </a:r>
            <a:r>
              <a:rPr lang="en-US" baseline="-25000" dirty="0"/>
              <a:t>3</a:t>
            </a:r>
            <a:r>
              <a:rPr lang="en-US" baseline="30000" dirty="0"/>
              <a:t>6</a:t>
            </a:r>
            <a:r>
              <a:rPr lang="en-US" dirty="0"/>
              <a:t> =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l-GR" dirty="0"/>
              <a:t>σ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</a:t>
            </a:r>
          </a:p>
          <a:p>
            <a:pPr marL="0" indent="0">
              <a:buNone/>
            </a:pPr>
            <a:r>
              <a:rPr lang="el-GR" dirty="0"/>
              <a:t>σ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656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Symmetry Operations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315845"/>
            <a:ext cx="10972800" cy="51630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Symmetry Operation – a permutation of atoms that leads to an arrangement of the atoms that is indistinguishable from the initial arrangement.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Five Symmetry Operations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Identity – 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Proper Rotation – C</a:t>
            </a:r>
            <a:r>
              <a:rPr lang="en-US" baseline="-25000" dirty="0"/>
              <a:t>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Mirror Plane – </a:t>
            </a:r>
            <a:r>
              <a:rPr lang="el-GR" dirty="0"/>
              <a:t>σ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Inversion – i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Improper Rotation - S</a:t>
            </a:r>
            <a:r>
              <a:rPr lang="en-US" baseline="-25000" dirty="0"/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0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Identity - 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 Nothing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Necessary from a group theory standpoint</a:t>
            </a:r>
          </a:p>
        </p:txBody>
      </p:sp>
    </p:spTree>
    <p:extLst>
      <p:ext uri="{BB962C8B-B14F-4D97-AF65-F5344CB8AC3E}">
        <p14:creationId xmlns:p14="http://schemas.microsoft.com/office/powerpoint/2010/main" val="527927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 Rotation - C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23385" y="1600201"/>
            <a:ext cx="8811321" cy="474484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Proper rotation – C</a:t>
            </a:r>
            <a:r>
              <a:rPr lang="en-US" baseline="-25000" dirty="0"/>
              <a:t>n</a:t>
            </a:r>
            <a:r>
              <a:rPr lang="en-US" dirty="0"/>
              <a:t> – a rotation about an axis</a:t>
            </a:r>
          </a:p>
          <a:p>
            <a:pPr marL="0" indent="0">
              <a:buNone/>
            </a:pPr>
            <a:r>
              <a:rPr lang="en-US" dirty="0"/>
              <a:t>Uses notation </a:t>
            </a:r>
            <a:r>
              <a:rPr lang="en-US" dirty="0" err="1"/>
              <a:t>C</a:t>
            </a:r>
            <a:r>
              <a:rPr lang="en-US" baseline="-25000" dirty="0" err="1"/>
              <a:t>n</a:t>
            </a:r>
            <a:r>
              <a:rPr lang="en-US" baseline="30000" dirty="0" err="1"/>
              <a:t>m</a:t>
            </a:r>
            <a:endParaRPr lang="en-US" dirty="0"/>
          </a:p>
          <a:p>
            <a:pPr marL="400050" lvl="1" indent="0">
              <a:buNone/>
            </a:pPr>
            <a:r>
              <a:rPr lang="en-US" dirty="0"/>
              <a:t>n gives the degrees of rotation, 360°/n</a:t>
            </a:r>
          </a:p>
          <a:p>
            <a:pPr marL="400050" lvl="1" indent="0">
              <a:buNone/>
            </a:pPr>
            <a:r>
              <a:rPr lang="en-US" dirty="0"/>
              <a:t>m gives the number of turns</a:t>
            </a:r>
          </a:p>
          <a:p>
            <a:pPr marL="800100" lvl="2" indent="0">
              <a:buNone/>
            </a:pPr>
            <a:r>
              <a:rPr lang="en-US" dirty="0"/>
              <a:t>omitted if m = 1</a:t>
            </a:r>
          </a:p>
          <a:p>
            <a:pPr marL="0" indent="0">
              <a:buNone/>
            </a:pPr>
            <a:r>
              <a:rPr lang="en-US" dirty="0"/>
              <a:t>C</a:t>
            </a:r>
            <a:r>
              <a:rPr lang="en-US" baseline="-25000" dirty="0"/>
              <a:t>4</a:t>
            </a:r>
            <a:r>
              <a:rPr lang="en-US" baseline="30000" dirty="0"/>
              <a:t>2</a:t>
            </a:r>
            <a:r>
              <a:rPr lang="en-US" dirty="0"/>
              <a:t> = C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Highest order rotation axis in a molecule is the </a:t>
            </a:r>
            <a:r>
              <a:rPr lang="en-US" u="sng" dirty="0"/>
              <a:t>principal axis</a:t>
            </a:r>
            <a:r>
              <a:rPr lang="en-US" dirty="0"/>
              <a:t>. </a:t>
            </a:r>
          </a:p>
          <a:p>
            <a:pPr marL="400050" lvl="1" indent="0">
              <a:buNone/>
            </a:pPr>
            <a:r>
              <a:rPr lang="en-US" dirty="0"/>
              <a:t>Often there are C</a:t>
            </a:r>
            <a:r>
              <a:rPr lang="en-US" baseline="-25000" dirty="0"/>
              <a:t>2</a:t>
            </a:r>
            <a:r>
              <a:rPr lang="en-US" dirty="0"/>
              <a:t> perpendicular to the principal axis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4707" y="2527610"/>
            <a:ext cx="2824976" cy="2824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14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Mirror Plane - </a:t>
            </a:r>
            <a:r>
              <a:rPr lang="el-GR" dirty="0"/>
              <a:t>σ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1" y="1600201"/>
            <a:ext cx="6103434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Mirror plane – </a:t>
            </a:r>
            <a:r>
              <a:rPr lang="el-GR" dirty="0"/>
              <a:t>σ</a:t>
            </a:r>
            <a:r>
              <a:rPr lang="en-US" dirty="0"/>
              <a:t> – a reflection of the atoms through a plane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Three types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l-GR" dirty="0"/>
              <a:t>σ</a:t>
            </a:r>
            <a:r>
              <a:rPr lang="en-US" baseline="-25000" dirty="0"/>
              <a:t>h</a:t>
            </a:r>
            <a:r>
              <a:rPr lang="en-US" dirty="0"/>
              <a:t> – horizontal mirror plane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l-GR" dirty="0"/>
              <a:t>σ</a:t>
            </a:r>
            <a:r>
              <a:rPr lang="en-US" baseline="-25000" dirty="0"/>
              <a:t>v</a:t>
            </a:r>
            <a:r>
              <a:rPr lang="en-US" dirty="0"/>
              <a:t> – vertical mirror plane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l-GR" dirty="0"/>
              <a:t>σ</a:t>
            </a:r>
            <a:r>
              <a:rPr lang="en-US" baseline="-25000" dirty="0"/>
              <a:t>d</a:t>
            </a:r>
            <a:r>
              <a:rPr lang="en-US" dirty="0"/>
              <a:t> – dihedral mirror plane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35" y="1697346"/>
            <a:ext cx="5282562" cy="44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73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Mirror Plane - </a:t>
            </a:r>
            <a:r>
              <a:rPr lang="el-GR" dirty="0"/>
              <a:t>σ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1" y="1600201"/>
            <a:ext cx="6103434" cy="4530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σ</a:t>
            </a:r>
            <a:r>
              <a:rPr lang="en-US" baseline="-25000" dirty="0"/>
              <a:t>h</a:t>
            </a:r>
            <a:r>
              <a:rPr lang="en-US" dirty="0"/>
              <a:t> – horizontal mirror plane</a:t>
            </a:r>
          </a:p>
          <a:p>
            <a:pPr marL="400050" lvl="1" indent="0">
              <a:buNone/>
            </a:pPr>
            <a:r>
              <a:rPr lang="en-US" dirty="0"/>
              <a:t>perpendicular to principal axis</a:t>
            </a:r>
          </a:p>
          <a:p>
            <a:pPr marL="0" indent="0">
              <a:buNone/>
            </a:pPr>
            <a:r>
              <a:rPr lang="el-GR" dirty="0"/>
              <a:t>σ</a:t>
            </a:r>
            <a:r>
              <a:rPr lang="en-US" baseline="-25000" dirty="0"/>
              <a:t>v</a:t>
            </a:r>
            <a:r>
              <a:rPr lang="en-US" dirty="0"/>
              <a:t> – vertical mirror plane</a:t>
            </a:r>
          </a:p>
          <a:p>
            <a:pPr marL="400050" lvl="1" indent="0">
              <a:buNone/>
            </a:pPr>
            <a:r>
              <a:rPr lang="en-US" dirty="0"/>
              <a:t>principal axis is contained in this plane</a:t>
            </a:r>
          </a:p>
          <a:p>
            <a:pPr marL="0" indent="0">
              <a:buNone/>
            </a:pPr>
            <a:r>
              <a:rPr lang="el-GR" dirty="0"/>
              <a:t>σ</a:t>
            </a:r>
            <a:r>
              <a:rPr lang="en-US" baseline="-25000" dirty="0"/>
              <a:t>d</a:t>
            </a:r>
            <a:r>
              <a:rPr lang="en-US" dirty="0"/>
              <a:t> – dihedral mirror plane</a:t>
            </a:r>
          </a:p>
          <a:p>
            <a:pPr marL="400050" lvl="1" indent="0">
              <a:buNone/>
            </a:pPr>
            <a:r>
              <a:rPr lang="en-US" dirty="0"/>
              <a:t>a special case of </a:t>
            </a:r>
            <a:r>
              <a:rPr lang="el-GR" dirty="0"/>
              <a:t>σ</a:t>
            </a:r>
            <a:r>
              <a:rPr lang="en-US" baseline="-25000" dirty="0"/>
              <a:t>v</a:t>
            </a:r>
            <a:r>
              <a:rPr lang="en-US" dirty="0"/>
              <a:t> where the plane bisects the space between two equivalent C</a:t>
            </a:r>
            <a:r>
              <a:rPr lang="en-US" baseline="-25000" dirty="0"/>
              <a:t>2</a:t>
            </a:r>
            <a:r>
              <a:rPr lang="en-US" dirty="0"/>
              <a:t> axes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035" y="1697346"/>
            <a:ext cx="5282562" cy="443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68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Inversion – </a:t>
            </a:r>
            <a:r>
              <a:rPr lang="en-US" dirty="0" err="1"/>
              <a:t>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Inversion – </a:t>
            </a:r>
            <a:r>
              <a:rPr lang="en-US" dirty="0" err="1"/>
              <a:t>i</a:t>
            </a:r>
            <a:r>
              <a:rPr lang="en-US" dirty="0"/>
              <a:t> – reflection about a center point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Inversion center may or may not be on an atom.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894" y="3500164"/>
            <a:ext cx="3628028" cy="3082063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287329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Improper Rotation - S</a:t>
            </a:r>
            <a:r>
              <a:rPr lang="en-US" baseline="-25000" dirty="0"/>
              <a:t>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600201"/>
            <a:ext cx="6047678" cy="45307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Improper rotation – S</a:t>
            </a:r>
            <a:r>
              <a:rPr lang="en-US" baseline="-25000" dirty="0"/>
              <a:t>n</a:t>
            </a:r>
            <a:r>
              <a:rPr lang="en-US" dirty="0"/>
              <a:t> – a rotation about an axis followed by a reflection through the plane perpendicular to the axis.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Uses same </a:t>
            </a:r>
            <a:r>
              <a:rPr lang="en-US" dirty="0" err="1"/>
              <a:t>S</a:t>
            </a:r>
            <a:r>
              <a:rPr lang="en-US" baseline="-25000" dirty="0" err="1"/>
              <a:t>n</a:t>
            </a:r>
            <a:r>
              <a:rPr lang="en-US" baseline="30000" dirty="0" err="1"/>
              <a:t>m</a:t>
            </a:r>
            <a:r>
              <a:rPr lang="en-US" dirty="0"/>
              <a:t> notation as proper rotations.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445" y="1600201"/>
            <a:ext cx="4721496" cy="4721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256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 all the symmetry operations found in water.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789" y="2843774"/>
            <a:ext cx="6556471" cy="118231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4057465572"/>
      </p:ext>
    </p:extLst>
  </p:cSld>
  <p:clrMapOvr>
    <a:masterClrMapping/>
  </p:clrMapOvr>
</p:sld>
</file>

<file path=ppt/theme/theme1.xml><?xml version="1.0" encoding="utf-8"?>
<a:theme xmlns:a="http://schemas.openxmlformats.org/drawingml/2006/main" name="Atom Orbits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tom Orbits" id="{9288F7AB-295D-430B-A226-E0AD197740C3}" vid="{74D21025-0B8F-4768-B17D-27DDEFAE55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Atom Orbits</Template>
  <TotalTime>562</TotalTime>
  <Words>332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Wingdings</vt:lpstr>
      <vt:lpstr>Atom Orbits</vt:lpstr>
      <vt:lpstr>Symmetry Operations</vt:lpstr>
      <vt:lpstr>Symmetry Operations</vt:lpstr>
      <vt:lpstr>Identity - E</vt:lpstr>
      <vt:lpstr>Proper Rotation - Cn</vt:lpstr>
      <vt:lpstr>Mirror Plane - σ</vt:lpstr>
      <vt:lpstr>Mirror Plane - σ</vt:lpstr>
      <vt:lpstr>Inversion – i</vt:lpstr>
      <vt:lpstr>Improper Rotation - Sn</vt:lpstr>
      <vt:lpstr>Examples</vt:lpstr>
      <vt:lpstr>Examples</vt:lpstr>
      <vt:lpstr>Examples</vt:lpstr>
      <vt:lpstr>Examples</vt:lpstr>
      <vt:lpstr>Examples</vt:lpstr>
      <vt:lpstr>Examples</vt:lpstr>
      <vt:lpstr>Equivalent Operations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Symmetry Operations</dc:title>
  <dc:creator>Joshua Bragg</dc:creator>
  <cp:lastModifiedBy>Bragg, Joshua M</cp:lastModifiedBy>
  <cp:revision>23</cp:revision>
  <dcterms:created xsi:type="dcterms:W3CDTF">2016-06-25T18:45:12Z</dcterms:created>
  <dcterms:modified xsi:type="dcterms:W3CDTF">2016-07-11T02:40:46Z</dcterms:modified>
</cp:coreProperties>
</file>